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slideLayouts/slideLayout14.xml" ContentType="application/vnd.openxmlformats-officedocument.presentationml.slideLayout+xml"/>
  <Override PartName="/ppt/theme/theme2.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notesSlides/notesSlide1.xml" ContentType="application/vnd.openxmlformats-officedocument.presentationml.notesSlide+xml"/>
  <Override PartName="/ppt/tags/tag19.xml" ContentType="application/vnd.openxmlformats-officedocument.presentationml.tags+xml"/>
  <Override PartName="/ppt/notesSlides/notesSlide2.xml" ContentType="application/vnd.openxmlformats-officedocument.presentationml.notesSlide+xml"/>
  <Override PartName="/ppt/tags/tag20.xml" ContentType="application/vnd.openxmlformats-officedocument.presentationml.tags+xml"/>
  <Override PartName="/ppt/notesSlides/notesSlide3.xml" ContentType="application/vnd.openxmlformats-officedocument.presentationml.notesSlide+xml"/>
  <Override PartName="/ppt/tags/tag21.xml" ContentType="application/vnd.openxmlformats-officedocument.presentationml.tags+xml"/>
  <Override PartName="/ppt/notesSlides/notesSlide4.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25" r:id="rId1"/>
    <p:sldMasterId id="2147483739" r:id="rId2"/>
  </p:sldMasterIdLst>
  <p:notesMasterIdLst>
    <p:notesMasterId r:id="rId70"/>
  </p:notesMasterIdLst>
  <p:handoutMasterIdLst>
    <p:handoutMasterId r:id="rId71"/>
  </p:handoutMasterIdLst>
  <p:sldIdLst>
    <p:sldId id="266" r:id="rId3"/>
    <p:sldId id="257" r:id="rId4"/>
    <p:sldId id="317" r:id="rId5"/>
    <p:sldId id="406" r:id="rId6"/>
    <p:sldId id="271" r:id="rId7"/>
    <p:sldId id="407" r:id="rId8"/>
    <p:sldId id="408" r:id="rId9"/>
    <p:sldId id="410" r:id="rId10"/>
    <p:sldId id="411" r:id="rId11"/>
    <p:sldId id="412" r:id="rId12"/>
    <p:sldId id="413" r:id="rId13"/>
    <p:sldId id="399" r:id="rId14"/>
    <p:sldId id="415" r:id="rId15"/>
    <p:sldId id="400" r:id="rId16"/>
    <p:sldId id="485" r:id="rId17"/>
    <p:sldId id="418" r:id="rId18"/>
    <p:sldId id="419" r:id="rId19"/>
    <p:sldId id="401" r:id="rId20"/>
    <p:sldId id="421" r:id="rId21"/>
    <p:sldId id="402" r:id="rId22"/>
    <p:sldId id="490" r:id="rId23"/>
    <p:sldId id="487" r:id="rId24"/>
    <p:sldId id="423" r:id="rId25"/>
    <p:sldId id="422" r:id="rId26"/>
    <p:sldId id="428" r:id="rId27"/>
    <p:sldId id="429" r:id="rId28"/>
    <p:sldId id="491" r:id="rId29"/>
    <p:sldId id="403" r:id="rId30"/>
    <p:sldId id="430" r:id="rId31"/>
    <p:sldId id="432" r:id="rId32"/>
    <p:sldId id="433" r:id="rId33"/>
    <p:sldId id="435" r:id="rId34"/>
    <p:sldId id="488" r:id="rId35"/>
    <p:sldId id="436" r:id="rId36"/>
    <p:sldId id="441" r:id="rId37"/>
    <p:sldId id="442" r:id="rId38"/>
    <p:sldId id="434" r:id="rId39"/>
    <p:sldId id="445" r:id="rId40"/>
    <p:sldId id="444" r:id="rId41"/>
    <p:sldId id="446" r:id="rId42"/>
    <p:sldId id="449" r:id="rId43"/>
    <p:sldId id="451" r:id="rId44"/>
    <p:sldId id="452" r:id="rId45"/>
    <p:sldId id="448" r:id="rId46"/>
    <p:sldId id="455" r:id="rId47"/>
    <p:sldId id="447" r:id="rId48"/>
    <p:sldId id="458" r:id="rId49"/>
    <p:sldId id="459" r:id="rId50"/>
    <p:sldId id="461" r:id="rId51"/>
    <p:sldId id="462" r:id="rId52"/>
    <p:sldId id="463" r:id="rId53"/>
    <p:sldId id="465" r:id="rId54"/>
    <p:sldId id="457" r:id="rId55"/>
    <p:sldId id="466" r:id="rId56"/>
    <p:sldId id="467" r:id="rId57"/>
    <p:sldId id="405" r:id="rId58"/>
    <p:sldId id="472" r:id="rId59"/>
    <p:sldId id="473" r:id="rId60"/>
    <p:sldId id="471" r:id="rId61"/>
    <p:sldId id="474" r:id="rId62"/>
    <p:sldId id="476" r:id="rId63"/>
    <p:sldId id="477" r:id="rId64"/>
    <p:sldId id="470" r:id="rId65"/>
    <p:sldId id="469" r:id="rId66"/>
    <p:sldId id="482" r:id="rId67"/>
    <p:sldId id="481" r:id="rId68"/>
    <p:sldId id="309" r:id="rId69"/>
  </p:sldIdLst>
  <p:sldSz cx="12192000" cy="6858000"/>
  <p:notesSz cx="7102475" cy="9388475"/>
  <p:custDataLst>
    <p:tags r:id="rId72"/>
  </p:custDataLst>
  <p:defaultTextStyle>
    <a:defPPr>
      <a:defRPr lang="en-US"/>
    </a:defPPr>
    <a:lvl1pPr algn="l" rtl="0" eaLnBrk="0" fontAlgn="base" hangingPunct="0">
      <a:spcBef>
        <a:spcPct val="0"/>
      </a:spcBef>
      <a:spcAft>
        <a:spcPct val="0"/>
      </a:spcAft>
      <a:defRPr kern="1200">
        <a:solidFill>
          <a:schemeClr val="tx1"/>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8D4"/>
    <a:srgbClr val="F2F2F2"/>
    <a:srgbClr val="003865"/>
    <a:srgbClr val="000000"/>
    <a:srgbClr val="004A78"/>
    <a:srgbClr val="006298"/>
    <a:srgbClr val="FF6300"/>
    <a:srgbClr val="E9255F"/>
    <a:srgbClr val="00B8E7"/>
    <a:srgbClr val="81D0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176" autoAdjust="0"/>
    <p:restoredTop sz="77406" autoAdjust="0"/>
  </p:normalViewPr>
  <p:slideViewPr>
    <p:cSldViewPr snapToGrid="0" snapToObjects="1">
      <p:cViewPr varScale="1">
        <p:scale>
          <a:sx n="88" d="100"/>
          <a:sy n="88" d="100"/>
        </p:scale>
        <p:origin x="102" y="180"/>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8298"/>
    </p:cViewPr>
  </p:sorterViewPr>
  <p:notesViewPr>
    <p:cSldViewPr snapToGrid="0" snapToObjects="1">
      <p:cViewPr>
        <p:scale>
          <a:sx n="130" d="100"/>
          <a:sy n="130" d="100"/>
        </p:scale>
        <p:origin x="1080" y="-447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ags" Target="tags/tag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notesMaster" Target="notesMasters/notesMaster1.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handoutMaster" Target="handoutMasters/handoutMaster1.xml"/><Relationship Id="rId2" Type="http://schemas.openxmlformats.org/officeDocument/2006/relationships/slideMaster" Target="slideMasters/slideMaster2.xml"/><Relationship Id="rId29" Type="http://schemas.openxmlformats.org/officeDocument/2006/relationships/slide" Target="slides/slide27.xml"/></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ags" Target="../tags/tag17.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6292084" y="8917422"/>
            <a:ext cx="669735" cy="471053"/>
          </a:xfrm>
          <a:prstGeom prst="rect">
            <a:avLst/>
          </a:prstGeom>
        </p:spPr>
        <p:txBody>
          <a:bodyPr vert="horz" lIns="94229" tIns="47114" rIns="94229" bIns="47114" rtlCol="0" anchor="b"/>
          <a:lstStyle>
            <a:lvl1pPr algn="r">
              <a:defRPr sz="1200"/>
            </a:lvl1pPr>
          </a:lstStyle>
          <a:p>
            <a:fld id="{6767803E-66EE-42CE-8DFB-98553954E472}" type="slidenum">
              <a:rPr lang="en-US" sz="1000">
                <a:solidFill>
                  <a:schemeClr val="bg1">
                    <a:lumMod val="50000"/>
                  </a:schemeClr>
                </a:solidFill>
                <a:latin typeface="Arial" panose="020B0604020202020204" pitchFamily="34" charset="0"/>
                <a:cs typeface="Arial" panose="020B0604020202020204" pitchFamily="34" charset="0"/>
              </a:rPr>
              <a:t>‹#›</a:t>
            </a:fld>
            <a:endParaRPr lang="en-US" sz="1000" dirty="0">
              <a:solidFill>
                <a:schemeClr val="bg1">
                  <a:lumMod val="50000"/>
                </a:schemeClr>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455392BA-16D5-4BCB-8BB3-D7B53B67DB8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62331" y="159670"/>
            <a:ext cx="1307320" cy="290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D947FD3A-2300-48D5-81E3-9406328116EE}"/>
              </a:ext>
            </a:extLst>
          </p:cNvPr>
          <p:cNvSpPr txBox="1"/>
          <p:nvPr/>
        </p:nvSpPr>
        <p:spPr>
          <a:xfrm>
            <a:off x="140741" y="9050502"/>
            <a:ext cx="6486212" cy="341369"/>
          </a:xfrm>
          <a:prstGeom prst="rect">
            <a:avLst/>
          </a:prstGeom>
          <a:noFill/>
        </p:spPr>
        <p:txBody>
          <a:bodyPr wrap="square" lIns="94229" tIns="47114" rIns="94229" bIns="47114" rtlCol="0">
            <a:spAutoFit/>
          </a:bodyPr>
          <a:lstStyle/>
          <a:p>
            <a:r>
              <a:rPr lang="en-US" sz="800" dirty="0"/>
              <a:t>Eckert/triOS College, Hands-On Microsoft Windows Server, 3</a:t>
            </a:r>
            <a:r>
              <a:rPr lang="en-US" sz="800" baseline="30000" dirty="0"/>
              <a:t>rd</a:t>
            </a:r>
            <a:r>
              <a:rPr lang="en-US" sz="800" dirty="0"/>
              <a:t> Edition. ©2021 Cengage. All Rights Reserved. May not be scanned, copied or duplicated, or posted to a publicly accessible website, in whole or in part.</a:t>
            </a:r>
            <a:r>
              <a:rPr lang="en-US" sz="700" dirty="0">
                <a:solidFill>
                  <a:schemeClr val="bg1">
                    <a:lumMod val="50000"/>
                  </a:schemeClr>
                </a:solidFill>
                <a:latin typeface="Arial" panose="020B0604020202020204" pitchFamily="34" charset="0"/>
                <a:cs typeface="Arial" panose="020B0604020202020204" pitchFamily="34" charset="0"/>
              </a:rPr>
              <a:t>.</a:t>
            </a:r>
          </a:p>
        </p:txBody>
      </p:sp>
    </p:spTree>
    <p:custDataLst>
      <p:tags r:id="rId2"/>
    </p:custDataLst>
    <p:extLst>
      <p:ext uri="{BB962C8B-B14F-4D97-AF65-F5344CB8AC3E}">
        <p14:creationId xmlns:p14="http://schemas.microsoft.com/office/powerpoint/2010/main" val="21762102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728663" y="647700"/>
            <a:ext cx="3876675" cy="2181225"/>
          </a:xfrm>
          <a:prstGeom prst="rect">
            <a:avLst/>
          </a:prstGeom>
          <a:noFill/>
          <a:ln w="12700">
            <a:solidFill>
              <a:schemeClr val="bg1">
                <a:lumMod val="65000"/>
              </a:schemeClr>
            </a:solidFill>
          </a:ln>
        </p:spPr>
        <p:txBody>
          <a:bodyPr vert="horz" lIns="94229" tIns="47114" rIns="94229" bIns="47114" rtlCol="0" anchor="ctr"/>
          <a:lstStyle/>
          <a:p>
            <a:pPr lvl="0"/>
            <a:endParaRPr lang="en-US" noProof="0" dirty="0"/>
          </a:p>
        </p:txBody>
      </p:sp>
      <p:sp>
        <p:nvSpPr>
          <p:cNvPr id="5" name="Notes Placeholder 4"/>
          <p:cNvSpPr>
            <a:spLocks noGrp="1"/>
          </p:cNvSpPr>
          <p:nvPr>
            <p:ph type="body" sz="quarter" idx="3"/>
          </p:nvPr>
        </p:nvSpPr>
        <p:spPr>
          <a:xfrm>
            <a:off x="710248" y="3073762"/>
            <a:ext cx="5681980" cy="5667626"/>
          </a:xfrm>
          <a:prstGeom prst="rect">
            <a:avLst/>
          </a:prstGeom>
        </p:spPr>
        <p:txBody>
          <a:bodyPr vert="horz" lIns="94229" tIns="47114" rIns="94229" bIns="47114"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Slide Number Placeholder 6"/>
          <p:cNvSpPr>
            <a:spLocks noGrp="1"/>
          </p:cNvSpPr>
          <p:nvPr>
            <p:ph type="sldNum" sz="quarter" idx="5"/>
          </p:nvPr>
        </p:nvSpPr>
        <p:spPr>
          <a:xfrm>
            <a:off x="6279152" y="8917422"/>
            <a:ext cx="708603" cy="471053"/>
          </a:xfrm>
          <a:prstGeom prst="rect">
            <a:avLst/>
          </a:prstGeom>
        </p:spPr>
        <p:txBody>
          <a:bodyPr vert="horz" lIns="94229" tIns="47114" rIns="94229" bIns="47114" rtlCol="0" anchor="b"/>
          <a:lstStyle>
            <a:lvl1pPr algn="r" eaLnBrk="1" fontAlgn="auto" hangingPunct="1">
              <a:spcBef>
                <a:spcPts val="0"/>
              </a:spcBef>
              <a:spcAft>
                <a:spcPts val="0"/>
              </a:spcAft>
              <a:defRPr sz="1000">
                <a:solidFill>
                  <a:schemeClr val="bg1">
                    <a:lumMod val="50000"/>
                  </a:schemeClr>
                </a:solidFill>
                <a:latin typeface="Arial" panose="020B0604020202020204" pitchFamily="34" charset="0"/>
                <a:cs typeface="Arial" panose="020B0604020202020204" pitchFamily="34" charset="0"/>
              </a:defRPr>
            </a:lvl1pPr>
          </a:lstStyle>
          <a:p>
            <a:pPr>
              <a:defRPr/>
            </a:pPr>
            <a:fld id="{91CAE60C-72A0-D14D-8733-C13212F694AD}" type="slidenum">
              <a:rPr lang="en-US" smtClean="0"/>
              <a:pPr>
                <a:defRPr/>
              </a:pPr>
              <a:t>‹#›</a:t>
            </a:fld>
            <a:endParaRPr lang="en-US" dirty="0"/>
          </a:p>
        </p:txBody>
      </p:sp>
      <p:pic>
        <p:nvPicPr>
          <p:cNvPr id="8" name="Picture 7">
            <a:extLst>
              <a:ext uri="{FF2B5EF4-FFF2-40B4-BE49-F238E27FC236}">
                <a16:creationId xmlns:a16="http://schemas.microsoft.com/office/drawing/2014/main" id="{A75DDB2F-32A5-4136-BC2E-0D7E0518B46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62331" y="159670"/>
            <a:ext cx="1307320" cy="290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037E5B37-4A58-4B32-B9B0-D824A69A3D97}"/>
              </a:ext>
            </a:extLst>
          </p:cNvPr>
          <p:cNvSpPr txBox="1"/>
          <p:nvPr/>
        </p:nvSpPr>
        <p:spPr>
          <a:xfrm>
            <a:off x="140741" y="9161112"/>
            <a:ext cx="6486212" cy="205404"/>
          </a:xfrm>
          <a:prstGeom prst="rect">
            <a:avLst/>
          </a:prstGeom>
          <a:noFill/>
        </p:spPr>
        <p:txBody>
          <a:bodyPr wrap="square" lIns="94229" tIns="47114" rIns="94229" bIns="47114" rtlCol="0">
            <a:spAutoFit/>
          </a:bodyPr>
          <a:lstStyle/>
          <a:p>
            <a:pPr algn="ctr"/>
            <a:r>
              <a:rPr lang="en-US" sz="700" dirty="0">
                <a:solidFill>
                  <a:schemeClr val="bg1">
                    <a:lumMod val="50000"/>
                  </a:schemeClr>
                </a:solidFill>
                <a:latin typeface="Arial" panose="020B0604020202020204" pitchFamily="34" charset="0"/>
                <a:cs typeface="Arial" panose="020B0604020202020204" pitchFamily="34" charset="0"/>
              </a:rPr>
              <a:t>©2019</a:t>
            </a:r>
            <a:r>
              <a:rPr lang="en-US" sz="700" baseline="0" dirty="0">
                <a:solidFill>
                  <a:schemeClr val="bg1">
                    <a:lumMod val="50000"/>
                  </a:schemeClr>
                </a:solidFill>
                <a:latin typeface="Arial" panose="020B0604020202020204" pitchFamily="34" charset="0"/>
                <a:cs typeface="Arial" panose="020B0604020202020204" pitchFamily="34" charset="0"/>
              </a:rPr>
              <a:t> </a:t>
            </a:r>
            <a:r>
              <a:rPr lang="en-US" sz="700" dirty="0">
                <a:solidFill>
                  <a:schemeClr val="bg1">
                    <a:lumMod val="50000"/>
                  </a:schemeClr>
                </a:solidFill>
                <a:latin typeface="Arial" panose="020B0604020202020204" pitchFamily="34" charset="0"/>
                <a:cs typeface="Arial" panose="020B0604020202020204" pitchFamily="34" charset="0"/>
              </a:rPr>
              <a:t>Cengage Learning. All Rights Reserved. May not be scanned, copied or duplicated, or posted to a publicly accessible website, in whole or in part.</a:t>
            </a:r>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225425" indent="-225425" algn="l" rtl="0" eaLnBrk="0" fontAlgn="base" hangingPunct="0">
      <a:spcBef>
        <a:spcPct val="30000"/>
      </a:spcBef>
      <a:spcAft>
        <a:spcPct val="0"/>
      </a:spcAft>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2pPr>
    <a:lvl3pPr marL="688975" indent="-225425" algn="l" rtl="0" eaLnBrk="0" fontAlgn="base" hangingPunct="0">
      <a:spcBef>
        <a:spcPct val="30000"/>
      </a:spcBef>
      <a:spcAft>
        <a:spcPct val="0"/>
      </a:spcAft>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1139825" indent="-225425" algn="l" rtl="0" eaLnBrk="0" fontAlgn="base" hangingPunct="0">
      <a:spcBef>
        <a:spcPct val="30000"/>
      </a:spcBef>
      <a:spcAft>
        <a:spcPct val="0"/>
      </a:spcAft>
      <a:buFont typeface="Wingdings" panose="05000000000000000000" pitchFamily="2" charset="2"/>
      <a:buChar char="§"/>
      <a:defRPr sz="1200" kern="1200">
        <a:solidFill>
          <a:schemeClr val="tx1"/>
        </a:solidFill>
        <a:latin typeface="Arial" panose="020B0604020202020204" pitchFamily="34" charset="0"/>
        <a:ea typeface="+mn-ea"/>
        <a:cs typeface="Arial" panose="020B0604020202020204" pitchFamily="34" charset="0"/>
      </a:defRPr>
    </a:lvl4pPr>
    <a:lvl5pPr marL="1603375" indent="-225425" algn="l" rtl="0" eaLnBrk="0" fontAlgn="base" hangingPunct="0">
      <a:spcBef>
        <a:spcPct val="30000"/>
      </a:spcBef>
      <a:spcAft>
        <a:spcPct val="0"/>
      </a:spcAft>
      <a:buFont typeface="Courier New" panose="02070309020205020404" pitchFamily="49" charset="0"/>
      <a:buChar char="o"/>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7075" y="647700"/>
            <a:ext cx="3878263" cy="2181225"/>
          </a:xfrm>
        </p:spPr>
      </p:sp>
      <p:sp>
        <p:nvSpPr>
          <p:cNvPr id="3" name="Notes Placeholder 2"/>
          <p:cNvSpPr>
            <a:spLocks noGrp="1"/>
          </p:cNvSpPr>
          <p:nvPr>
            <p:ph type="body" idx="1"/>
          </p:nvPr>
        </p:nvSpPr>
        <p:spPr/>
        <p:txBody>
          <a:bodyPr/>
          <a:lstStyle/>
          <a:p>
            <a:pPr defTabSz="942289">
              <a:defRPr/>
            </a:pPr>
            <a:r>
              <a:rPr lang="en-US" dirty="0"/>
              <a:t>Add</a:t>
            </a:r>
            <a:r>
              <a:rPr lang="en-US" baseline="0" dirty="0"/>
              <a:t> slide notes here</a:t>
            </a:r>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a:t>
            </a:fld>
            <a:endParaRPr lang="en-US" dirty="0"/>
          </a:p>
        </p:txBody>
      </p:sp>
    </p:spTree>
    <p:extLst>
      <p:ext uri="{BB962C8B-B14F-4D97-AF65-F5344CB8AC3E}">
        <p14:creationId xmlns:p14="http://schemas.microsoft.com/office/powerpoint/2010/main" val="1205703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7075" y="647700"/>
            <a:ext cx="3878263" cy="2181225"/>
          </a:xfrm>
        </p:spPr>
      </p:sp>
      <p:sp>
        <p:nvSpPr>
          <p:cNvPr id="3" name="Notes Placeholder 2"/>
          <p:cNvSpPr>
            <a:spLocks noGrp="1"/>
          </p:cNvSpPr>
          <p:nvPr>
            <p:ph type="body" idx="1"/>
          </p:nvPr>
        </p:nvSpPr>
        <p:spPr/>
        <p:txBody>
          <a:bodyPr/>
          <a:lstStyle/>
          <a:p>
            <a:pPr defTabSz="942289">
              <a:defRPr/>
            </a:pPr>
            <a:r>
              <a:rPr lang="en-US" dirty="0"/>
              <a:t>Add</a:t>
            </a:r>
            <a:r>
              <a:rPr lang="en-US" baseline="0" dirty="0"/>
              <a:t> slide notes here</a:t>
            </a:r>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a:t>
            </a:fld>
            <a:endParaRPr lang="en-US" dirty="0"/>
          </a:p>
        </p:txBody>
      </p:sp>
    </p:spTree>
    <p:extLst>
      <p:ext uri="{BB962C8B-B14F-4D97-AF65-F5344CB8AC3E}">
        <p14:creationId xmlns:p14="http://schemas.microsoft.com/office/powerpoint/2010/main" val="1622348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7075" y="647700"/>
            <a:ext cx="3878263" cy="2181225"/>
          </a:xfrm>
        </p:spPr>
      </p:sp>
      <p:sp>
        <p:nvSpPr>
          <p:cNvPr id="3" name="Notes Placeholder 2"/>
          <p:cNvSpPr>
            <a:spLocks noGrp="1"/>
          </p:cNvSpPr>
          <p:nvPr>
            <p:ph type="body" idx="1"/>
          </p:nvPr>
        </p:nvSpPr>
        <p:spPr/>
        <p:txBody>
          <a:bodyPr/>
          <a:lstStyle/>
          <a:p>
            <a:pPr defTabSz="942289">
              <a:defRPr/>
            </a:pPr>
            <a:r>
              <a:rPr lang="en-US" dirty="0"/>
              <a:t>Add</a:t>
            </a:r>
            <a:r>
              <a:rPr lang="en-US" baseline="0" dirty="0"/>
              <a:t> slide notes here</a:t>
            </a:r>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3</a:t>
            </a:fld>
            <a:endParaRPr lang="en-US" dirty="0"/>
          </a:p>
        </p:txBody>
      </p:sp>
    </p:spTree>
    <p:extLst>
      <p:ext uri="{BB962C8B-B14F-4D97-AF65-F5344CB8AC3E}">
        <p14:creationId xmlns:p14="http://schemas.microsoft.com/office/powerpoint/2010/main" val="1782196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7075" y="647700"/>
            <a:ext cx="3878263" cy="2181225"/>
          </a:xfrm>
        </p:spPr>
      </p:sp>
      <p:sp>
        <p:nvSpPr>
          <p:cNvPr id="3" name="Notes Placeholder 2"/>
          <p:cNvSpPr>
            <a:spLocks noGrp="1"/>
          </p:cNvSpPr>
          <p:nvPr>
            <p:ph type="body" idx="1"/>
          </p:nvPr>
        </p:nvSpPr>
        <p:spPr/>
        <p:txBody>
          <a:bodyPr/>
          <a:lstStyle/>
          <a:p>
            <a:pPr defTabSz="942289">
              <a:defRPr/>
            </a:pPr>
            <a:r>
              <a:rPr lang="en-US" dirty="0"/>
              <a:t>Add</a:t>
            </a:r>
            <a:r>
              <a:rPr lang="en-US" baseline="0" dirty="0"/>
              <a:t> slide notes here</a:t>
            </a:r>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4</a:t>
            </a:fld>
            <a:endParaRPr lang="en-US" dirty="0"/>
          </a:p>
        </p:txBody>
      </p:sp>
    </p:spTree>
    <p:extLst>
      <p:ext uri="{BB962C8B-B14F-4D97-AF65-F5344CB8AC3E}">
        <p14:creationId xmlns:p14="http://schemas.microsoft.com/office/powerpoint/2010/main" val="8960278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6.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p:spTree>
      <p:nvGrpSpPr>
        <p:cNvPr id="1" name=""/>
        <p:cNvGrpSpPr/>
        <p:nvPr/>
      </p:nvGrpSpPr>
      <p:grpSpPr>
        <a:xfrm>
          <a:off x="0" y="0"/>
          <a:ext cx="0" cy="0"/>
          <a:chOff x="0" y="0"/>
          <a:chExt cx="0" cy="0"/>
        </a:xfrm>
      </p:grpSpPr>
      <p:sp>
        <p:nvSpPr>
          <p:cNvPr id="2" name="Title"/>
          <p:cNvSpPr>
            <a:spLocks noGrp="1"/>
          </p:cNvSpPr>
          <p:nvPr>
            <p:ph type="ctrTitle" hasCustomPrompt="1"/>
          </p:nvPr>
        </p:nvSpPr>
        <p:spPr>
          <a:xfrm>
            <a:off x="6096000" y="1122363"/>
            <a:ext cx="5654722" cy="2387600"/>
          </a:xfrm>
        </p:spPr>
        <p:txBody>
          <a:bodyPr anchor="b"/>
          <a:lstStyle>
            <a:lvl1pPr algn="ctr">
              <a:defRPr sz="4800" baseline="0"/>
            </a:lvl1pPr>
          </a:lstStyle>
          <a:p>
            <a:r>
              <a:rPr lang="en-US" dirty="0"/>
              <a:t>Title Slide</a:t>
            </a:r>
          </a:p>
        </p:txBody>
      </p:sp>
      <p:sp>
        <p:nvSpPr>
          <p:cNvPr id="3" name="Subtitle 2"/>
          <p:cNvSpPr>
            <a:spLocks noGrp="1"/>
          </p:cNvSpPr>
          <p:nvPr>
            <p:ph type="subTitle" idx="1" hasCustomPrompt="1"/>
          </p:nvPr>
        </p:nvSpPr>
        <p:spPr>
          <a:xfrm>
            <a:off x="6096000" y="3578888"/>
            <a:ext cx="5654722" cy="1655762"/>
          </a:xfrm>
          <a:solidFill>
            <a:schemeClr val="tx2"/>
          </a:solidFill>
        </p:spPr>
        <p:txBody>
          <a:bodyPr anchor="ctr"/>
          <a:lstStyle>
            <a:lvl1pPr marL="0" indent="0" algn="ctr">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5" name="Content Placeholder 2">
            <a:extLst>
              <a:ext uri="{FF2B5EF4-FFF2-40B4-BE49-F238E27FC236}">
                <a16:creationId xmlns:a16="http://schemas.microsoft.com/office/drawing/2014/main" id="{9C6DFBD9-0F5A-487A-A4BC-A4BB6E259D0B}"/>
              </a:ext>
            </a:extLst>
          </p:cNvPr>
          <p:cNvSpPr>
            <a:spLocks noGrp="1"/>
          </p:cNvSpPr>
          <p:nvPr>
            <p:ph sz="half" idx="10" hasCustomPrompt="1"/>
          </p:nvPr>
        </p:nvSpPr>
        <p:spPr>
          <a:xfrm>
            <a:off x="476843" y="655093"/>
            <a:ext cx="5378047" cy="5568286"/>
          </a:xfrm>
        </p:spPr>
        <p:txBody>
          <a:bodyPr/>
          <a:lstStyle>
            <a:lvl1pPr marL="0" indent="0">
              <a:buNone/>
              <a:defRPr sz="2400"/>
            </a:lvl1pPr>
            <a:lvl2pPr>
              <a:defRPr sz="2400" b="0"/>
            </a:lvl2pPr>
            <a:lvl3pPr>
              <a:defRPr sz="2400" b="0"/>
            </a:lvl3pPr>
          </a:lstStyle>
          <a:p>
            <a:pPr lvl="0"/>
            <a:r>
              <a:rPr lang="en-US" dirty="0"/>
              <a:t>Insert textbook image here</a:t>
            </a:r>
          </a:p>
        </p:txBody>
      </p:sp>
      <p:sp>
        <p:nvSpPr>
          <p:cNvPr id="6" name="Rectangle 5">
            <a:extLst>
              <a:ext uri="{FF2B5EF4-FFF2-40B4-BE49-F238E27FC236}">
                <a16:creationId xmlns:a16="http://schemas.microsoft.com/office/drawing/2014/main" id="{4588AE3E-88D2-4C97-95D7-EF8DE60BFF5A}"/>
              </a:ext>
              <a:ext uri="{C183D7F6-B498-43B3-948B-1728B52AA6E4}">
                <adec:decorative xmlns:adec="http://schemas.microsoft.com/office/drawing/2017/decorative" val="1"/>
              </a:ext>
            </a:extLst>
          </p:cNvPr>
          <p:cNvSpPr/>
          <p:nvPr userDrawn="1"/>
        </p:nvSpPr>
        <p:spPr>
          <a:xfrm>
            <a:off x="0" y="3579177"/>
            <a:ext cx="6096000" cy="16557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31DCCA4C-1139-41AD-B2DF-27D39E0A6365}"/>
              </a:ext>
              <a:ext uri="{C183D7F6-B498-43B3-948B-1728B52AA6E4}">
                <adec:decorative xmlns:adec="http://schemas.microsoft.com/office/drawing/2017/decorative" val="1"/>
              </a:ext>
            </a:extLst>
          </p:cNvPr>
          <p:cNvSpPr/>
          <p:nvPr userDrawn="1"/>
        </p:nvSpPr>
        <p:spPr>
          <a:xfrm>
            <a:off x="11940541" y="2442136"/>
            <a:ext cx="256032" cy="1930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userDrawn="1"/>
        </p:nvPicPr>
        <p:blipFill>
          <a:blip r:embed="rId3"/>
          <a:stretch>
            <a:fillRect/>
          </a:stretch>
        </p:blipFill>
        <p:spPr>
          <a:xfrm>
            <a:off x="876714" y="645935"/>
            <a:ext cx="4352921" cy="5566130"/>
          </a:xfrm>
          <a:prstGeom prst="rect">
            <a:avLst/>
          </a:prstGeom>
        </p:spPr>
      </p:pic>
    </p:spTree>
    <p:custDataLst>
      <p:tags r:id="rId1"/>
    </p:custDataLst>
    <p:extLst>
      <p:ext uri="{BB962C8B-B14F-4D97-AF65-F5344CB8AC3E}">
        <p14:creationId xmlns:p14="http://schemas.microsoft.com/office/powerpoint/2010/main" val="803553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Image/One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8" name="Image Placeholder 1"/>
          <p:cNvSpPr>
            <a:spLocks noGrp="1"/>
          </p:cNvSpPr>
          <p:nvPr>
            <p:ph sz="half" idx="13" hasCustomPrompt="1"/>
          </p:nvPr>
        </p:nvSpPr>
        <p:spPr>
          <a:xfrm>
            <a:off x="476843" y="1825628"/>
            <a:ext cx="2875957" cy="2045728"/>
          </a:xfrm>
        </p:spPr>
        <p:txBody>
          <a:bodyPr/>
          <a:lstStyle>
            <a:lvl1pPr marL="0" indent="0" algn="l">
              <a:buNone/>
              <a:defRPr/>
            </a:lvl1pPr>
            <a:lvl2pPr marL="457200" indent="0">
              <a:buNone/>
              <a:defRPr/>
            </a:lvl2pPr>
            <a:lvl3pPr marL="914400" indent="0">
              <a:buNone/>
              <a:defRPr/>
            </a:lvl3pPr>
          </a:lstStyle>
          <a:p>
            <a:pPr lvl="0"/>
            <a:r>
              <a:rPr lang="en-US" dirty="0"/>
              <a:t>Image 1</a:t>
            </a:r>
          </a:p>
        </p:txBody>
      </p:sp>
      <p:sp>
        <p:nvSpPr>
          <p:cNvPr id="7" name="Image Placeholder 2">
            <a:extLst>
              <a:ext uri="{FF2B5EF4-FFF2-40B4-BE49-F238E27FC236}">
                <a16:creationId xmlns:a16="http://schemas.microsoft.com/office/drawing/2014/main" id="{9100EECD-9921-43E0-9472-84C089BD629F}"/>
              </a:ext>
            </a:extLst>
          </p:cNvPr>
          <p:cNvSpPr>
            <a:spLocks noGrp="1"/>
          </p:cNvSpPr>
          <p:nvPr>
            <p:ph sz="half" idx="14" hasCustomPrompt="1"/>
          </p:nvPr>
        </p:nvSpPr>
        <p:spPr>
          <a:xfrm>
            <a:off x="476843" y="4132558"/>
            <a:ext cx="2875957" cy="2045727"/>
          </a:xfrm>
        </p:spPr>
        <p:txBody>
          <a:bodyPr/>
          <a:lstStyle>
            <a:lvl1pPr marL="0" indent="0" algn="l">
              <a:buNone/>
              <a:defRPr/>
            </a:lvl1pPr>
            <a:lvl2pPr marL="457200" indent="0">
              <a:buNone/>
              <a:defRPr/>
            </a:lvl2pPr>
            <a:lvl3pPr marL="914400" indent="0">
              <a:buNone/>
              <a:defRPr/>
            </a:lvl3pPr>
          </a:lstStyle>
          <a:p>
            <a:pPr lvl="0"/>
            <a:r>
              <a:rPr lang="en-US" dirty="0"/>
              <a:t>Image 2</a:t>
            </a:r>
          </a:p>
        </p:txBody>
      </p:sp>
      <p:sp>
        <p:nvSpPr>
          <p:cNvPr id="9" name="Content Placeholder"/>
          <p:cNvSpPr>
            <a:spLocks noGrp="1"/>
          </p:cNvSpPr>
          <p:nvPr>
            <p:ph sz="half" idx="2" hasCustomPrompt="1"/>
          </p:nvPr>
        </p:nvSpPr>
        <p:spPr>
          <a:xfrm>
            <a:off x="3624200" y="1825625"/>
            <a:ext cx="8090957" cy="4351338"/>
          </a:xfrm>
        </p:spPr>
        <p:txBody>
          <a:bodyPr/>
          <a:lstStyle>
            <a:lvl1pPr>
              <a:spcAft>
                <a:spcPts val="800"/>
              </a:spcAft>
              <a:defRPr sz="2400" b="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Tree>
    <p:custDataLst>
      <p:tags r:id="rId1"/>
    </p:custDataLst>
    <p:extLst>
      <p:ext uri="{BB962C8B-B14F-4D97-AF65-F5344CB8AC3E}">
        <p14:creationId xmlns:p14="http://schemas.microsoft.com/office/powerpoint/2010/main" val="2288072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Image/Two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8" name="Image Placeholder 1"/>
          <p:cNvSpPr>
            <a:spLocks noGrp="1"/>
          </p:cNvSpPr>
          <p:nvPr>
            <p:ph sz="half" idx="13" hasCustomPrompt="1"/>
          </p:nvPr>
        </p:nvSpPr>
        <p:spPr>
          <a:xfrm>
            <a:off x="476843" y="1825628"/>
            <a:ext cx="2875957" cy="2045728"/>
          </a:xfrm>
        </p:spPr>
        <p:txBody>
          <a:bodyPr/>
          <a:lstStyle>
            <a:lvl1pPr marL="0" indent="0" algn="l">
              <a:buNone/>
              <a:defRPr/>
            </a:lvl1pPr>
            <a:lvl2pPr marL="457200" indent="0">
              <a:buNone/>
              <a:defRPr/>
            </a:lvl2pPr>
            <a:lvl3pPr marL="914400" indent="0">
              <a:buNone/>
              <a:defRPr/>
            </a:lvl3pPr>
          </a:lstStyle>
          <a:p>
            <a:pPr lvl="0"/>
            <a:r>
              <a:rPr lang="en-US" dirty="0"/>
              <a:t>Image 1</a:t>
            </a:r>
          </a:p>
        </p:txBody>
      </p:sp>
      <p:sp>
        <p:nvSpPr>
          <p:cNvPr id="9" name="Content Placeholder Top"/>
          <p:cNvSpPr>
            <a:spLocks noGrp="1"/>
          </p:cNvSpPr>
          <p:nvPr>
            <p:ph sz="half" idx="2" hasCustomPrompt="1"/>
          </p:nvPr>
        </p:nvSpPr>
        <p:spPr>
          <a:xfrm>
            <a:off x="3624200" y="1825625"/>
            <a:ext cx="8090957" cy="2045728"/>
          </a:xfrm>
        </p:spPr>
        <p:txBody>
          <a:bodyPr/>
          <a:lstStyle>
            <a:lvl1pPr>
              <a:spcAft>
                <a:spcPts val="800"/>
              </a:spcAft>
              <a:defRPr sz="2400" b="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
        <p:nvSpPr>
          <p:cNvPr id="7" name="Image Placeholder 2">
            <a:extLst>
              <a:ext uri="{FF2B5EF4-FFF2-40B4-BE49-F238E27FC236}">
                <a16:creationId xmlns:a16="http://schemas.microsoft.com/office/drawing/2014/main" id="{9100EECD-9921-43E0-9472-84C089BD629F}"/>
              </a:ext>
            </a:extLst>
          </p:cNvPr>
          <p:cNvSpPr>
            <a:spLocks noGrp="1"/>
          </p:cNvSpPr>
          <p:nvPr>
            <p:ph sz="half" idx="14" hasCustomPrompt="1"/>
          </p:nvPr>
        </p:nvSpPr>
        <p:spPr>
          <a:xfrm>
            <a:off x="476843" y="4132558"/>
            <a:ext cx="2875957" cy="2045727"/>
          </a:xfrm>
        </p:spPr>
        <p:txBody>
          <a:bodyPr/>
          <a:lstStyle>
            <a:lvl1pPr marL="0" indent="0" algn="l">
              <a:buNone/>
              <a:defRPr/>
            </a:lvl1pPr>
            <a:lvl2pPr marL="457200" indent="0">
              <a:buNone/>
              <a:defRPr/>
            </a:lvl2pPr>
            <a:lvl3pPr marL="914400" indent="0">
              <a:buNone/>
              <a:defRPr/>
            </a:lvl3pPr>
          </a:lstStyle>
          <a:p>
            <a:pPr lvl="0"/>
            <a:r>
              <a:rPr lang="en-US" dirty="0"/>
              <a:t>Image 2</a:t>
            </a:r>
          </a:p>
        </p:txBody>
      </p:sp>
      <p:sp>
        <p:nvSpPr>
          <p:cNvPr id="6" name="Content Placeholder Bottom">
            <a:extLst>
              <a:ext uri="{FF2B5EF4-FFF2-40B4-BE49-F238E27FC236}">
                <a16:creationId xmlns:a16="http://schemas.microsoft.com/office/drawing/2014/main" id="{4003AB72-C071-4875-8D31-00FB47092143}"/>
              </a:ext>
            </a:extLst>
          </p:cNvPr>
          <p:cNvSpPr>
            <a:spLocks noGrp="1"/>
          </p:cNvSpPr>
          <p:nvPr>
            <p:ph sz="half" idx="15" hasCustomPrompt="1"/>
          </p:nvPr>
        </p:nvSpPr>
        <p:spPr>
          <a:xfrm>
            <a:off x="3624199" y="4136860"/>
            <a:ext cx="8090957" cy="2045728"/>
          </a:xfrm>
        </p:spPr>
        <p:txBody>
          <a:bodyPr/>
          <a:lstStyle>
            <a:lvl1pPr>
              <a:spcAft>
                <a:spcPts val="800"/>
              </a:spcAft>
              <a:defRPr sz="2400" b="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Tree>
    <p:custDataLst>
      <p:tags r:id="rId1"/>
    </p:custDataLst>
    <p:extLst>
      <p:ext uri="{BB962C8B-B14F-4D97-AF65-F5344CB8AC3E}">
        <p14:creationId xmlns:p14="http://schemas.microsoft.com/office/powerpoint/2010/main" val="27286503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Image/Three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8" name="Image Placeholder 1"/>
          <p:cNvSpPr>
            <a:spLocks noGrp="1"/>
          </p:cNvSpPr>
          <p:nvPr>
            <p:ph sz="half" idx="13" hasCustomPrompt="1"/>
          </p:nvPr>
        </p:nvSpPr>
        <p:spPr>
          <a:xfrm>
            <a:off x="476843" y="1825628"/>
            <a:ext cx="2875957" cy="1217447"/>
          </a:xfrm>
        </p:spPr>
        <p:txBody>
          <a:bodyPr/>
          <a:lstStyle>
            <a:lvl1pPr marL="0" indent="0" algn="l">
              <a:buNone/>
              <a:defRPr/>
            </a:lvl1pPr>
            <a:lvl2pPr marL="457200" indent="0">
              <a:buNone/>
              <a:defRPr/>
            </a:lvl2pPr>
            <a:lvl3pPr marL="914400" indent="0">
              <a:buNone/>
              <a:defRPr/>
            </a:lvl3pPr>
          </a:lstStyle>
          <a:p>
            <a:pPr lvl="0"/>
            <a:r>
              <a:rPr lang="en-US" dirty="0"/>
              <a:t>Image 1</a:t>
            </a:r>
          </a:p>
        </p:txBody>
      </p:sp>
      <p:sp>
        <p:nvSpPr>
          <p:cNvPr id="9" name="Content Placeholder Top"/>
          <p:cNvSpPr>
            <a:spLocks noGrp="1"/>
          </p:cNvSpPr>
          <p:nvPr>
            <p:ph sz="half" idx="2" hasCustomPrompt="1"/>
          </p:nvPr>
        </p:nvSpPr>
        <p:spPr>
          <a:xfrm>
            <a:off x="3624200" y="1825625"/>
            <a:ext cx="8090957" cy="1217450"/>
          </a:xfrm>
        </p:spPr>
        <p:txBody>
          <a:bodyPr/>
          <a:lstStyle>
            <a:lvl1pPr>
              <a:spcAft>
                <a:spcPts val="800"/>
              </a:spcAft>
              <a:defRPr sz="1800" b="0"/>
            </a:lvl1pPr>
            <a:lvl2pPr>
              <a:spcAft>
                <a:spcPts val="800"/>
              </a:spcAft>
              <a:defRPr sz="1800" b="0"/>
            </a:lvl2pPr>
            <a:lvl3pPr>
              <a:spcAft>
                <a:spcPts val="800"/>
              </a:spcAft>
              <a:defRPr sz="1800" b="0"/>
            </a:lvl3pPr>
          </a:lstStyle>
          <a:p>
            <a:pPr lvl="0"/>
            <a:r>
              <a:rPr lang="en-US" dirty="0"/>
              <a:t>First Level</a:t>
            </a:r>
          </a:p>
          <a:p>
            <a:pPr lvl="1"/>
            <a:r>
              <a:rPr lang="en-US" dirty="0"/>
              <a:t>Second level</a:t>
            </a:r>
          </a:p>
          <a:p>
            <a:pPr lvl="2"/>
            <a:r>
              <a:rPr lang="en-US" dirty="0"/>
              <a:t>Third level</a:t>
            </a:r>
          </a:p>
        </p:txBody>
      </p:sp>
      <p:sp>
        <p:nvSpPr>
          <p:cNvPr id="14" name="Image Placeholder 2">
            <a:extLst>
              <a:ext uri="{FF2B5EF4-FFF2-40B4-BE49-F238E27FC236}">
                <a16:creationId xmlns:a16="http://schemas.microsoft.com/office/drawing/2014/main" id="{329BB347-70F5-49B3-A1D7-9C05C8ED5028}"/>
              </a:ext>
            </a:extLst>
          </p:cNvPr>
          <p:cNvSpPr>
            <a:spLocks noGrp="1"/>
          </p:cNvSpPr>
          <p:nvPr>
            <p:ph sz="half" idx="14" hasCustomPrompt="1"/>
          </p:nvPr>
        </p:nvSpPr>
        <p:spPr>
          <a:xfrm>
            <a:off x="479343" y="3207219"/>
            <a:ext cx="2875957" cy="1217447"/>
          </a:xfrm>
        </p:spPr>
        <p:txBody>
          <a:bodyPr/>
          <a:lstStyle>
            <a:lvl1pPr marL="0" indent="0" algn="l">
              <a:buNone/>
              <a:defRPr/>
            </a:lvl1pPr>
            <a:lvl2pPr marL="457200" indent="0">
              <a:buNone/>
              <a:defRPr/>
            </a:lvl2pPr>
            <a:lvl3pPr marL="914400" indent="0">
              <a:buNone/>
              <a:defRPr/>
            </a:lvl3pPr>
          </a:lstStyle>
          <a:p>
            <a:pPr lvl="0"/>
            <a:r>
              <a:rPr lang="en-US" dirty="0"/>
              <a:t>Image 2</a:t>
            </a:r>
          </a:p>
        </p:txBody>
      </p:sp>
      <p:sp>
        <p:nvSpPr>
          <p:cNvPr id="15" name="Content Placeholder Middle">
            <a:extLst>
              <a:ext uri="{FF2B5EF4-FFF2-40B4-BE49-F238E27FC236}">
                <a16:creationId xmlns:a16="http://schemas.microsoft.com/office/drawing/2014/main" id="{E344C337-1A6E-4BE6-8E9E-7076FBBEEFAC}"/>
              </a:ext>
            </a:extLst>
          </p:cNvPr>
          <p:cNvSpPr>
            <a:spLocks noGrp="1"/>
          </p:cNvSpPr>
          <p:nvPr>
            <p:ph sz="half" idx="15" hasCustomPrompt="1"/>
          </p:nvPr>
        </p:nvSpPr>
        <p:spPr>
          <a:xfrm>
            <a:off x="3626700" y="3207216"/>
            <a:ext cx="8090957" cy="1217450"/>
          </a:xfrm>
        </p:spPr>
        <p:txBody>
          <a:bodyPr/>
          <a:lstStyle>
            <a:lvl1pPr>
              <a:spcAft>
                <a:spcPts val="800"/>
              </a:spcAft>
              <a:defRPr sz="1800" b="0"/>
            </a:lvl1pPr>
            <a:lvl2pPr>
              <a:spcAft>
                <a:spcPts val="800"/>
              </a:spcAft>
              <a:defRPr sz="1800" b="0"/>
            </a:lvl2pPr>
            <a:lvl3pPr>
              <a:spcAft>
                <a:spcPts val="800"/>
              </a:spcAft>
              <a:defRPr sz="1800" b="0"/>
            </a:lvl3pPr>
          </a:lstStyle>
          <a:p>
            <a:pPr lvl="0"/>
            <a:r>
              <a:rPr lang="en-US" dirty="0"/>
              <a:t>First Level</a:t>
            </a:r>
          </a:p>
          <a:p>
            <a:pPr lvl="1"/>
            <a:r>
              <a:rPr lang="en-US" dirty="0"/>
              <a:t>Second level</a:t>
            </a:r>
          </a:p>
          <a:p>
            <a:pPr lvl="2"/>
            <a:r>
              <a:rPr lang="en-US" dirty="0"/>
              <a:t>Third level</a:t>
            </a:r>
          </a:p>
        </p:txBody>
      </p:sp>
      <p:sp>
        <p:nvSpPr>
          <p:cNvPr id="16" name="Image Placeholder 3">
            <a:extLst>
              <a:ext uri="{FF2B5EF4-FFF2-40B4-BE49-F238E27FC236}">
                <a16:creationId xmlns:a16="http://schemas.microsoft.com/office/drawing/2014/main" id="{A70ED764-0931-4273-A125-CE2D6E0F8A8D}"/>
              </a:ext>
            </a:extLst>
          </p:cNvPr>
          <p:cNvSpPr>
            <a:spLocks noGrp="1"/>
          </p:cNvSpPr>
          <p:nvPr>
            <p:ph sz="half" idx="16" hasCustomPrompt="1"/>
          </p:nvPr>
        </p:nvSpPr>
        <p:spPr>
          <a:xfrm>
            <a:off x="479343" y="4631282"/>
            <a:ext cx="2875957" cy="1217447"/>
          </a:xfrm>
        </p:spPr>
        <p:txBody>
          <a:bodyPr/>
          <a:lstStyle>
            <a:lvl1pPr marL="0" indent="0" algn="l">
              <a:buNone/>
              <a:defRPr/>
            </a:lvl1pPr>
            <a:lvl2pPr marL="457200" indent="0">
              <a:buNone/>
              <a:defRPr/>
            </a:lvl2pPr>
            <a:lvl3pPr marL="914400" indent="0">
              <a:buNone/>
              <a:defRPr/>
            </a:lvl3pPr>
          </a:lstStyle>
          <a:p>
            <a:pPr lvl="0"/>
            <a:r>
              <a:rPr lang="en-US" dirty="0"/>
              <a:t>Image 3</a:t>
            </a:r>
          </a:p>
        </p:txBody>
      </p:sp>
      <p:sp>
        <p:nvSpPr>
          <p:cNvPr id="17" name="Content Placeholder Bottom">
            <a:extLst>
              <a:ext uri="{FF2B5EF4-FFF2-40B4-BE49-F238E27FC236}">
                <a16:creationId xmlns:a16="http://schemas.microsoft.com/office/drawing/2014/main" id="{1A924411-097F-4689-AC4D-9173B40A69F2}"/>
              </a:ext>
            </a:extLst>
          </p:cNvPr>
          <p:cNvSpPr>
            <a:spLocks noGrp="1"/>
          </p:cNvSpPr>
          <p:nvPr>
            <p:ph sz="half" idx="17" hasCustomPrompt="1"/>
          </p:nvPr>
        </p:nvSpPr>
        <p:spPr>
          <a:xfrm>
            <a:off x="3626700" y="4631279"/>
            <a:ext cx="8090957" cy="1217450"/>
          </a:xfrm>
        </p:spPr>
        <p:txBody>
          <a:bodyPr/>
          <a:lstStyle>
            <a:lvl1pPr>
              <a:spcAft>
                <a:spcPts val="800"/>
              </a:spcAft>
              <a:defRPr sz="1800" b="0"/>
            </a:lvl1pPr>
            <a:lvl2pPr>
              <a:spcAft>
                <a:spcPts val="800"/>
              </a:spcAft>
              <a:defRPr sz="1800" b="0"/>
            </a:lvl2pPr>
            <a:lvl3pPr>
              <a:spcAft>
                <a:spcPts val="800"/>
              </a:spcAft>
              <a:defRPr sz="1800" b="0"/>
            </a:lvl3pPr>
          </a:lstStyle>
          <a:p>
            <a:pPr lvl="0"/>
            <a:r>
              <a:rPr lang="en-US" dirty="0"/>
              <a:t>First Level</a:t>
            </a:r>
          </a:p>
          <a:p>
            <a:pPr lvl="1"/>
            <a:r>
              <a:rPr lang="en-US" dirty="0"/>
              <a:t>Second level</a:t>
            </a:r>
          </a:p>
          <a:p>
            <a:pPr lvl="2"/>
            <a:r>
              <a:rPr lang="en-US" dirty="0"/>
              <a:t>Third level</a:t>
            </a:r>
          </a:p>
        </p:txBody>
      </p:sp>
    </p:spTree>
    <p:custDataLst>
      <p:tags r:id="rId1"/>
    </p:custDataLst>
    <p:extLst>
      <p:ext uri="{BB962C8B-B14F-4D97-AF65-F5344CB8AC3E}">
        <p14:creationId xmlns:p14="http://schemas.microsoft.com/office/powerpoint/2010/main" val="9508288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our Image/Four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8" name="Image Placeholder 1"/>
          <p:cNvSpPr>
            <a:spLocks noGrp="1"/>
          </p:cNvSpPr>
          <p:nvPr>
            <p:ph sz="half" idx="13" hasCustomPrompt="1"/>
          </p:nvPr>
        </p:nvSpPr>
        <p:spPr>
          <a:xfrm>
            <a:off x="476843" y="1825628"/>
            <a:ext cx="2875957" cy="899814"/>
          </a:xfrm>
        </p:spPr>
        <p:txBody>
          <a:bodyPr/>
          <a:lstStyle>
            <a:lvl1pPr marL="0" indent="0" algn="l">
              <a:buNone/>
              <a:defRPr/>
            </a:lvl1pPr>
            <a:lvl2pPr marL="457200" indent="0">
              <a:buNone/>
              <a:defRPr/>
            </a:lvl2pPr>
            <a:lvl3pPr marL="914400" indent="0">
              <a:buNone/>
              <a:defRPr/>
            </a:lvl3pPr>
          </a:lstStyle>
          <a:p>
            <a:pPr lvl="0"/>
            <a:r>
              <a:rPr lang="en-US" dirty="0"/>
              <a:t>Image 1</a:t>
            </a:r>
          </a:p>
        </p:txBody>
      </p:sp>
      <p:sp>
        <p:nvSpPr>
          <p:cNvPr id="9" name="Content Placeholder 1"/>
          <p:cNvSpPr>
            <a:spLocks noGrp="1"/>
          </p:cNvSpPr>
          <p:nvPr>
            <p:ph sz="half" idx="2" hasCustomPrompt="1"/>
          </p:nvPr>
        </p:nvSpPr>
        <p:spPr>
          <a:xfrm>
            <a:off x="3624200" y="1825625"/>
            <a:ext cx="8090957" cy="895515"/>
          </a:xfrm>
        </p:spPr>
        <p:txBody>
          <a:bodyPr/>
          <a:lstStyle>
            <a:lvl1pPr>
              <a:spcAft>
                <a:spcPts val="800"/>
              </a:spcAft>
              <a:defRPr sz="1800" b="0"/>
            </a:lvl1pPr>
            <a:lvl2pPr>
              <a:spcAft>
                <a:spcPts val="800"/>
              </a:spcAft>
              <a:defRPr sz="1800" b="0"/>
            </a:lvl2pPr>
            <a:lvl3pPr>
              <a:spcAft>
                <a:spcPts val="800"/>
              </a:spcAft>
              <a:defRPr sz="1800" b="0"/>
            </a:lvl3pPr>
          </a:lstStyle>
          <a:p>
            <a:pPr lvl="0"/>
            <a:r>
              <a:rPr lang="en-US" dirty="0"/>
              <a:t>First Level</a:t>
            </a:r>
          </a:p>
          <a:p>
            <a:pPr lvl="1"/>
            <a:r>
              <a:rPr lang="en-US" dirty="0"/>
              <a:t>Second level</a:t>
            </a:r>
          </a:p>
        </p:txBody>
      </p:sp>
      <p:sp>
        <p:nvSpPr>
          <p:cNvPr id="10" name="Image Placeholder 2">
            <a:extLst>
              <a:ext uri="{FF2B5EF4-FFF2-40B4-BE49-F238E27FC236}">
                <a16:creationId xmlns:a16="http://schemas.microsoft.com/office/drawing/2014/main" id="{02C25FD2-E251-4DC4-8F30-3EDA9A61D7DC}"/>
              </a:ext>
            </a:extLst>
          </p:cNvPr>
          <p:cNvSpPr>
            <a:spLocks noGrp="1"/>
          </p:cNvSpPr>
          <p:nvPr>
            <p:ph sz="half" idx="14" hasCustomPrompt="1"/>
          </p:nvPr>
        </p:nvSpPr>
        <p:spPr>
          <a:xfrm>
            <a:off x="476843" y="2941438"/>
            <a:ext cx="2875957" cy="899814"/>
          </a:xfrm>
        </p:spPr>
        <p:txBody>
          <a:bodyPr/>
          <a:lstStyle>
            <a:lvl1pPr marL="0" indent="0" algn="l">
              <a:buNone/>
              <a:defRPr/>
            </a:lvl1pPr>
            <a:lvl2pPr marL="457200" indent="0">
              <a:buNone/>
              <a:defRPr/>
            </a:lvl2pPr>
            <a:lvl3pPr marL="914400" indent="0">
              <a:buNone/>
              <a:defRPr/>
            </a:lvl3pPr>
          </a:lstStyle>
          <a:p>
            <a:pPr lvl="0"/>
            <a:r>
              <a:rPr lang="en-US" dirty="0"/>
              <a:t>Image 2</a:t>
            </a:r>
          </a:p>
        </p:txBody>
      </p:sp>
      <p:sp>
        <p:nvSpPr>
          <p:cNvPr id="11" name="Content Placeholder 2">
            <a:extLst>
              <a:ext uri="{FF2B5EF4-FFF2-40B4-BE49-F238E27FC236}">
                <a16:creationId xmlns:a16="http://schemas.microsoft.com/office/drawing/2014/main" id="{6FFE322F-E595-4582-997C-0A06F238C8D3}"/>
              </a:ext>
            </a:extLst>
          </p:cNvPr>
          <p:cNvSpPr>
            <a:spLocks noGrp="1"/>
          </p:cNvSpPr>
          <p:nvPr>
            <p:ph sz="half" idx="15" hasCustomPrompt="1"/>
          </p:nvPr>
        </p:nvSpPr>
        <p:spPr>
          <a:xfrm>
            <a:off x="3624200" y="2941435"/>
            <a:ext cx="8090957" cy="895515"/>
          </a:xfrm>
        </p:spPr>
        <p:txBody>
          <a:bodyPr/>
          <a:lstStyle>
            <a:lvl1pPr>
              <a:spcAft>
                <a:spcPts val="800"/>
              </a:spcAft>
              <a:defRPr sz="1800" b="0"/>
            </a:lvl1pPr>
            <a:lvl2pPr>
              <a:spcAft>
                <a:spcPts val="800"/>
              </a:spcAft>
              <a:defRPr sz="1800" b="0"/>
            </a:lvl2pPr>
            <a:lvl3pPr>
              <a:spcAft>
                <a:spcPts val="800"/>
              </a:spcAft>
              <a:defRPr sz="1800" b="0"/>
            </a:lvl3pPr>
          </a:lstStyle>
          <a:p>
            <a:pPr lvl="0"/>
            <a:r>
              <a:rPr lang="en-US" dirty="0"/>
              <a:t>First Level</a:t>
            </a:r>
          </a:p>
          <a:p>
            <a:pPr lvl="1"/>
            <a:r>
              <a:rPr lang="en-US" dirty="0"/>
              <a:t>Second level</a:t>
            </a:r>
          </a:p>
        </p:txBody>
      </p:sp>
      <p:sp>
        <p:nvSpPr>
          <p:cNvPr id="12" name="Image Placeholder 3">
            <a:extLst>
              <a:ext uri="{FF2B5EF4-FFF2-40B4-BE49-F238E27FC236}">
                <a16:creationId xmlns:a16="http://schemas.microsoft.com/office/drawing/2014/main" id="{647E63CA-E745-4DE2-B25A-D398F113EFA6}"/>
              </a:ext>
            </a:extLst>
          </p:cNvPr>
          <p:cNvSpPr>
            <a:spLocks noGrp="1"/>
          </p:cNvSpPr>
          <p:nvPr>
            <p:ph sz="half" idx="16" hasCustomPrompt="1"/>
          </p:nvPr>
        </p:nvSpPr>
        <p:spPr>
          <a:xfrm>
            <a:off x="480444" y="4065961"/>
            <a:ext cx="2875957" cy="899814"/>
          </a:xfrm>
        </p:spPr>
        <p:txBody>
          <a:bodyPr/>
          <a:lstStyle>
            <a:lvl1pPr marL="0" indent="0" algn="l">
              <a:buNone/>
              <a:defRPr/>
            </a:lvl1pPr>
            <a:lvl2pPr marL="457200" indent="0">
              <a:buNone/>
              <a:defRPr/>
            </a:lvl2pPr>
            <a:lvl3pPr marL="914400" indent="0">
              <a:buNone/>
              <a:defRPr/>
            </a:lvl3pPr>
          </a:lstStyle>
          <a:p>
            <a:pPr lvl="0"/>
            <a:r>
              <a:rPr lang="en-US" dirty="0"/>
              <a:t>Image 3</a:t>
            </a:r>
          </a:p>
        </p:txBody>
      </p:sp>
      <p:sp>
        <p:nvSpPr>
          <p:cNvPr id="13" name="Content Placeholder 3">
            <a:extLst>
              <a:ext uri="{FF2B5EF4-FFF2-40B4-BE49-F238E27FC236}">
                <a16:creationId xmlns:a16="http://schemas.microsoft.com/office/drawing/2014/main" id="{EFE66096-5B65-4DD6-9AD6-9E55675E34CD}"/>
              </a:ext>
            </a:extLst>
          </p:cNvPr>
          <p:cNvSpPr>
            <a:spLocks noGrp="1"/>
          </p:cNvSpPr>
          <p:nvPr>
            <p:ph sz="half" idx="17" hasCustomPrompt="1"/>
          </p:nvPr>
        </p:nvSpPr>
        <p:spPr>
          <a:xfrm>
            <a:off x="3627801" y="4065958"/>
            <a:ext cx="8090957" cy="895515"/>
          </a:xfrm>
        </p:spPr>
        <p:txBody>
          <a:bodyPr/>
          <a:lstStyle>
            <a:lvl1pPr>
              <a:spcAft>
                <a:spcPts val="800"/>
              </a:spcAft>
              <a:defRPr sz="1800" b="0"/>
            </a:lvl1pPr>
            <a:lvl2pPr>
              <a:spcAft>
                <a:spcPts val="800"/>
              </a:spcAft>
              <a:defRPr sz="1800" b="0"/>
            </a:lvl2pPr>
            <a:lvl3pPr>
              <a:spcAft>
                <a:spcPts val="800"/>
              </a:spcAft>
              <a:defRPr sz="1800" b="0"/>
            </a:lvl3pPr>
          </a:lstStyle>
          <a:p>
            <a:pPr lvl="0"/>
            <a:r>
              <a:rPr lang="en-US" dirty="0"/>
              <a:t>First Level</a:t>
            </a:r>
          </a:p>
          <a:p>
            <a:pPr lvl="1"/>
            <a:r>
              <a:rPr lang="en-US" dirty="0"/>
              <a:t>Second level</a:t>
            </a:r>
          </a:p>
        </p:txBody>
      </p:sp>
      <p:sp>
        <p:nvSpPr>
          <p:cNvPr id="14" name="Image Placeholder 4">
            <a:extLst>
              <a:ext uri="{FF2B5EF4-FFF2-40B4-BE49-F238E27FC236}">
                <a16:creationId xmlns:a16="http://schemas.microsoft.com/office/drawing/2014/main" id="{765390A9-B975-43C8-86E6-45E636A649C5}"/>
              </a:ext>
            </a:extLst>
          </p:cNvPr>
          <p:cNvSpPr>
            <a:spLocks noGrp="1"/>
          </p:cNvSpPr>
          <p:nvPr>
            <p:ph sz="half" idx="18" hasCustomPrompt="1"/>
          </p:nvPr>
        </p:nvSpPr>
        <p:spPr>
          <a:xfrm>
            <a:off x="480444" y="5181771"/>
            <a:ext cx="2875957" cy="899814"/>
          </a:xfrm>
        </p:spPr>
        <p:txBody>
          <a:bodyPr/>
          <a:lstStyle>
            <a:lvl1pPr marL="0" indent="0" algn="l">
              <a:buNone/>
              <a:defRPr/>
            </a:lvl1pPr>
            <a:lvl2pPr marL="457200" indent="0">
              <a:buNone/>
              <a:defRPr/>
            </a:lvl2pPr>
            <a:lvl3pPr marL="914400" indent="0">
              <a:buNone/>
              <a:defRPr/>
            </a:lvl3pPr>
          </a:lstStyle>
          <a:p>
            <a:pPr lvl="0"/>
            <a:r>
              <a:rPr lang="en-US" dirty="0"/>
              <a:t>Image 4</a:t>
            </a:r>
          </a:p>
        </p:txBody>
      </p:sp>
      <p:sp>
        <p:nvSpPr>
          <p:cNvPr id="15" name="Content Placeholder 4">
            <a:extLst>
              <a:ext uri="{FF2B5EF4-FFF2-40B4-BE49-F238E27FC236}">
                <a16:creationId xmlns:a16="http://schemas.microsoft.com/office/drawing/2014/main" id="{04B6F74B-2775-4949-A70C-BCBBFE20C3A2}"/>
              </a:ext>
            </a:extLst>
          </p:cNvPr>
          <p:cNvSpPr>
            <a:spLocks noGrp="1"/>
          </p:cNvSpPr>
          <p:nvPr>
            <p:ph sz="half" idx="19" hasCustomPrompt="1"/>
          </p:nvPr>
        </p:nvSpPr>
        <p:spPr>
          <a:xfrm>
            <a:off x="3627801" y="5181768"/>
            <a:ext cx="8090957" cy="895515"/>
          </a:xfrm>
        </p:spPr>
        <p:txBody>
          <a:bodyPr/>
          <a:lstStyle>
            <a:lvl1pPr>
              <a:spcAft>
                <a:spcPts val="800"/>
              </a:spcAft>
              <a:defRPr sz="1800" b="0"/>
            </a:lvl1pPr>
            <a:lvl2pPr>
              <a:spcAft>
                <a:spcPts val="800"/>
              </a:spcAft>
              <a:defRPr sz="1800" b="0"/>
            </a:lvl2pPr>
            <a:lvl3pPr>
              <a:spcAft>
                <a:spcPts val="800"/>
              </a:spcAft>
              <a:defRPr sz="1800" b="0"/>
            </a:lvl3pPr>
          </a:lstStyle>
          <a:p>
            <a:pPr lvl="0"/>
            <a:r>
              <a:rPr lang="en-US" dirty="0"/>
              <a:t>First Level</a:t>
            </a:r>
          </a:p>
          <a:p>
            <a:pPr lvl="1"/>
            <a:r>
              <a:rPr lang="en-US" dirty="0"/>
              <a:t>Second level</a:t>
            </a:r>
          </a:p>
        </p:txBody>
      </p:sp>
    </p:spTree>
    <p:custDataLst>
      <p:tags r:id="rId1"/>
    </p:custDataLst>
    <p:extLst>
      <p:ext uri="{BB962C8B-B14F-4D97-AF65-F5344CB8AC3E}">
        <p14:creationId xmlns:p14="http://schemas.microsoft.com/office/powerpoint/2010/main" val="26456741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Section">
    <p:bg>
      <p:bgPr>
        <a:solidFill>
          <a:schemeClr val="accent1"/>
        </a:solidFill>
        <a:effectLst/>
      </p:bgPr>
    </p:bg>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838200" y="2820280"/>
            <a:ext cx="10515600" cy="1217447"/>
          </a:xfrm>
        </p:spPr>
        <p:txBody>
          <a:bodyPr/>
          <a:lstStyle>
            <a:lvl1pPr>
              <a:defRPr sz="6000">
                <a:solidFill>
                  <a:schemeClr val="bg1"/>
                </a:solidFill>
              </a:defRPr>
            </a:lvl1pPr>
          </a:lstStyle>
          <a:p>
            <a:r>
              <a:rPr lang="en-US" dirty="0"/>
              <a:t>Section Title</a:t>
            </a:r>
          </a:p>
        </p:txBody>
      </p:sp>
    </p:spTree>
    <p:custDataLst>
      <p:tags r:id="rId1"/>
    </p:custDataLst>
    <p:extLst>
      <p:ext uri="{BB962C8B-B14F-4D97-AF65-F5344CB8AC3E}">
        <p14:creationId xmlns:p14="http://schemas.microsoft.com/office/powerpoint/2010/main" val="2761707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Placeholder">
            <a:extLst>
              <a:ext uri="{FF2B5EF4-FFF2-40B4-BE49-F238E27FC236}">
                <a16:creationId xmlns:a16="http://schemas.microsoft.com/office/drawing/2014/main" id="{D469E211-00F4-4FD0-BC72-B3E95435FB68}"/>
              </a:ext>
            </a:extLst>
          </p:cNvPr>
          <p:cNvSpPr>
            <a:spLocks noGrp="1"/>
          </p:cNvSpPr>
          <p:nvPr>
            <p:ph type="title"/>
          </p:nvPr>
        </p:nvSpPr>
        <p:spPr>
          <a:xfrm>
            <a:off x="476843" y="473245"/>
            <a:ext cx="11241915" cy="1217447"/>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Content Placeholder"/>
          <p:cNvSpPr>
            <a:spLocks noGrp="1"/>
          </p:cNvSpPr>
          <p:nvPr>
            <p:ph idx="1" hasCustomPrompt="1"/>
          </p:nvPr>
        </p:nvSpPr>
        <p:spPr>
          <a:xfrm>
            <a:off x="476843" y="1825625"/>
            <a:ext cx="9324740" cy="4351338"/>
          </a:xfrm>
        </p:spPr>
        <p:txBody>
          <a:bodyPr/>
          <a:lstStyle>
            <a:lvl1pPr>
              <a:spcAft>
                <a:spcPts val="800"/>
              </a:spcAft>
              <a:defRPr sz="240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pic>
        <p:nvPicPr>
          <p:cNvPr id="10" name="Decorative Graphic">
            <a:extLst>
              <a:ext uri="{FF2B5EF4-FFF2-40B4-BE49-F238E27FC236}">
                <a16:creationId xmlns:a16="http://schemas.microsoft.com/office/drawing/2014/main" id="{D9F3AE94-249A-4A1E-BCBD-6A9003E3ADBE}"/>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9801583" y="4681709"/>
            <a:ext cx="2062163" cy="1682723"/>
          </a:xfrm>
          <a:prstGeom prst="rect">
            <a:avLst/>
          </a:prstGeom>
        </p:spPr>
      </p:pic>
    </p:spTree>
    <p:custDataLst>
      <p:tags r:id="rId1"/>
    </p:custDataLst>
    <p:extLst>
      <p:ext uri="{BB962C8B-B14F-4D97-AF65-F5344CB8AC3E}">
        <p14:creationId xmlns:p14="http://schemas.microsoft.com/office/powerpoint/2010/main" val="2216043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3" name="Content Placeholder"/>
          <p:cNvSpPr>
            <a:spLocks noGrp="1"/>
          </p:cNvSpPr>
          <p:nvPr>
            <p:ph idx="1" hasCustomPrompt="1"/>
          </p:nvPr>
        </p:nvSpPr>
        <p:spPr/>
        <p:txBody>
          <a:bodyPr/>
          <a:lstStyle>
            <a:lvl1pPr>
              <a:spcAft>
                <a:spcPts val="800"/>
              </a:spcAft>
              <a:defRPr sz="240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Tree>
    <p:custDataLst>
      <p:tags r:id="rId1"/>
    </p:custDataLst>
    <p:extLst>
      <p:ext uri="{BB962C8B-B14F-4D97-AF65-F5344CB8AC3E}">
        <p14:creationId xmlns:p14="http://schemas.microsoft.com/office/powerpoint/2010/main" val="3066196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able Placeholder 4"/>
          <p:cNvSpPr>
            <a:spLocks noGrp="1"/>
          </p:cNvSpPr>
          <p:nvPr>
            <p:ph type="tbl" sz="quarter" idx="10"/>
          </p:nvPr>
        </p:nvSpPr>
        <p:spPr>
          <a:xfrm>
            <a:off x="1895522" y="2019868"/>
            <a:ext cx="8128000" cy="3380095"/>
          </a:xfrm>
        </p:spPr>
        <p:txBody>
          <a:bodyPr/>
          <a:lstStyle/>
          <a:p>
            <a:r>
              <a:rPr lang="en-US"/>
              <a:t>Click icon to add table</a:t>
            </a:r>
          </a:p>
        </p:txBody>
      </p:sp>
    </p:spTree>
    <p:extLst>
      <p:ext uri="{BB962C8B-B14F-4D97-AF65-F5344CB8AC3E}">
        <p14:creationId xmlns:p14="http://schemas.microsoft.com/office/powerpoint/2010/main" val="597578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3" name="Content Placeholder Left"/>
          <p:cNvSpPr>
            <a:spLocks noGrp="1"/>
          </p:cNvSpPr>
          <p:nvPr>
            <p:ph sz="half" idx="1" hasCustomPrompt="1"/>
          </p:nvPr>
        </p:nvSpPr>
        <p:spPr>
          <a:xfrm>
            <a:off x="476843" y="1825625"/>
            <a:ext cx="5542957" cy="4351338"/>
          </a:xfrm>
        </p:spPr>
        <p:txBody>
          <a:bodyPr/>
          <a:lstStyle>
            <a:lvl1pPr>
              <a:spcAft>
                <a:spcPts val="800"/>
              </a:spcAft>
              <a:defRPr sz="240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
        <p:nvSpPr>
          <p:cNvPr id="4" name="Content Placeholder Right"/>
          <p:cNvSpPr>
            <a:spLocks noGrp="1"/>
          </p:cNvSpPr>
          <p:nvPr>
            <p:ph sz="half" idx="2" hasCustomPrompt="1"/>
          </p:nvPr>
        </p:nvSpPr>
        <p:spPr>
          <a:xfrm>
            <a:off x="6172200" y="1825625"/>
            <a:ext cx="5542956" cy="4351338"/>
          </a:xfrm>
        </p:spPr>
        <p:txBody>
          <a:bodyPr/>
          <a:lstStyle>
            <a:lvl1pPr>
              <a:spcAft>
                <a:spcPts val="800"/>
              </a:spcAft>
              <a:defRPr sz="240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Tree>
    <p:custDataLst>
      <p:tags r:id="rId1"/>
    </p:custDataLst>
    <p:extLst>
      <p:ext uri="{BB962C8B-B14F-4D97-AF65-F5344CB8AC3E}">
        <p14:creationId xmlns:p14="http://schemas.microsoft.com/office/powerpoint/2010/main" val="834274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3" name="Content Placeholder Left"/>
          <p:cNvSpPr>
            <a:spLocks noGrp="1"/>
          </p:cNvSpPr>
          <p:nvPr>
            <p:ph sz="half" idx="1" hasCustomPrompt="1"/>
          </p:nvPr>
        </p:nvSpPr>
        <p:spPr>
          <a:xfrm>
            <a:off x="476844" y="1825625"/>
            <a:ext cx="3344530" cy="4351338"/>
          </a:xfrm>
        </p:spPr>
        <p:txBody>
          <a:bodyPr/>
          <a:lstStyle>
            <a:lvl1pPr>
              <a:spcAft>
                <a:spcPts val="800"/>
              </a:spcAft>
              <a:defRPr sz="240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
        <p:nvSpPr>
          <p:cNvPr id="5" name="Content Placeholder Middle">
            <a:extLst>
              <a:ext uri="{FF2B5EF4-FFF2-40B4-BE49-F238E27FC236}">
                <a16:creationId xmlns:a16="http://schemas.microsoft.com/office/drawing/2014/main" id="{1D13BCCE-AB68-426C-9401-BABA201385F3}"/>
              </a:ext>
            </a:extLst>
          </p:cNvPr>
          <p:cNvSpPr>
            <a:spLocks noGrp="1"/>
          </p:cNvSpPr>
          <p:nvPr>
            <p:ph sz="half" idx="10" hasCustomPrompt="1"/>
          </p:nvPr>
        </p:nvSpPr>
        <p:spPr>
          <a:xfrm>
            <a:off x="4423735" y="1829037"/>
            <a:ext cx="3344530" cy="4351338"/>
          </a:xfrm>
        </p:spPr>
        <p:txBody>
          <a:bodyPr/>
          <a:lstStyle>
            <a:lvl1pPr>
              <a:spcAft>
                <a:spcPts val="800"/>
              </a:spcAft>
              <a:defRPr sz="240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
        <p:nvSpPr>
          <p:cNvPr id="4" name="Content Placeholder Right"/>
          <p:cNvSpPr>
            <a:spLocks noGrp="1"/>
          </p:cNvSpPr>
          <p:nvPr>
            <p:ph sz="half" idx="2" hasCustomPrompt="1"/>
          </p:nvPr>
        </p:nvSpPr>
        <p:spPr>
          <a:xfrm>
            <a:off x="8370626" y="1825625"/>
            <a:ext cx="3344530" cy="4351338"/>
          </a:xfrm>
        </p:spPr>
        <p:txBody>
          <a:bodyPr/>
          <a:lstStyle>
            <a:lvl1pPr>
              <a:spcAft>
                <a:spcPts val="800"/>
              </a:spcAft>
              <a:defRPr sz="240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Tree>
    <p:custDataLst>
      <p:tags r:id="rId1"/>
    </p:custDataLst>
    <p:extLst>
      <p:ext uri="{BB962C8B-B14F-4D97-AF65-F5344CB8AC3E}">
        <p14:creationId xmlns:p14="http://schemas.microsoft.com/office/powerpoint/2010/main" val="1489189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Subtitle">
    <p:spTree>
      <p:nvGrpSpPr>
        <p:cNvPr id="1" name=""/>
        <p:cNvGrpSpPr/>
        <p:nvPr/>
      </p:nvGrpSpPr>
      <p:grpSpPr>
        <a:xfrm>
          <a:off x="0" y="0"/>
          <a:ext cx="0" cy="0"/>
          <a:chOff x="0" y="0"/>
          <a:chExt cx="0" cy="0"/>
        </a:xfrm>
      </p:grpSpPr>
      <p:sp>
        <p:nvSpPr>
          <p:cNvPr id="8" name="Title"/>
          <p:cNvSpPr>
            <a:spLocks noGrp="1"/>
          </p:cNvSpPr>
          <p:nvPr>
            <p:ph type="title" hasCustomPrompt="1"/>
          </p:nvPr>
        </p:nvSpPr>
        <p:spPr/>
        <p:txBody>
          <a:bodyPr/>
          <a:lstStyle>
            <a:lvl1pPr>
              <a:defRPr/>
            </a:lvl1pPr>
          </a:lstStyle>
          <a:p>
            <a:r>
              <a:rPr lang="en-US" dirty="0"/>
              <a:t>Slide Title</a:t>
            </a:r>
          </a:p>
        </p:txBody>
      </p:sp>
      <p:sp>
        <p:nvSpPr>
          <p:cNvPr id="3" name="Subtitle"/>
          <p:cNvSpPr>
            <a:spLocks noGrp="1"/>
          </p:cNvSpPr>
          <p:nvPr>
            <p:ph sz="half" idx="1" hasCustomPrompt="1"/>
          </p:nvPr>
        </p:nvSpPr>
        <p:spPr>
          <a:xfrm>
            <a:off x="476843" y="1887674"/>
            <a:ext cx="11241915" cy="691143"/>
          </a:xfrm>
        </p:spPr>
        <p:txBody>
          <a:bodyPr/>
          <a:lstStyle>
            <a:lvl1pPr marL="0" indent="0">
              <a:buNone/>
              <a:defRPr sz="2800" b="1"/>
            </a:lvl1pPr>
            <a:lvl2pPr>
              <a:defRPr sz="2800" b="0"/>
            </a:lvl2pPr>
            <a:lvl3pPr>
              <a:defRPr sz="2400" b="0"/>
            </a:lvl3pPr>
          </a:lstStyle>
          <a:p>
            <a:pPr lvl="0"/>
            <a:r>
              <a:rPr lang="en-US" dirty="0"/>
              <a:t>Click to add subtitle</a:t>
            </a:r>
          </a:p>
        </p:txBody>
      </p:sp>
      <p:sp>
        <p:nvSpPr>
          <p:cNvPr id="4" name="Content Placeholder"/>
          <p:cNvSpPr>
            <a:spLocks noGrp="1"/>
          </p:cNvSpPr>
          <p:nvPr>
            <p:ph sz="half" idx="2" hasCustomPrompt="1"/>
          </p:nvPr>
        </p:nvSpPr>
        <p:spPr>
          <a:xfrm>
            <a:off x="476843" y="2677888"/>
            <a:ext cx="11241915" cy="2621900"/>
          </a:xfrm>
        </p:spPr>
        <p:txBody>
          <a:bodyPr/>
          <a:lstStyle>
            <a:lvl1pPr>
              <a:spcAft>
                <a:spcPts val="800"/>
              </a:spcAft>
              <a:defRPr sz="2400" b="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
        <p:nvSpPr>
          <p:cNvPr id="10" name="Content Placeholder Bottom"/>
          <p:cNvSpPr>
            <a:spLocks noGrp="1"/>
          </p:cNvSpPr>
          <p:nvPr>
            <p:ph type="body" sz="quarter" idx="13" hasCustomPrompt="1"/>
          </p:nvPr>
        </p:nvSpPr>
        <p:spPr>
          <a:xfrm>
            <a:off x="476844" y="5395327"/>
            <a:ext cx="11241914" cy="951787"/>
          </a:xfrm>
        </p:spPr>
        <p:txBody>
          <a:bodyPr/>
          <a:lstStyle>
            <a:lvl1pPr marL="112713" indent="-112713">
              <a:defRPr sz="900" b="0"/>
            </a:lvl1pPr>
            <a:lvl2pPr marL="336550" indent="-112713">
              <a:defRPr sz="900" b="0"/>
            </a:lvl2pPr>
            <a:lvl3pPr marL="685800" indent="-168275">
              <a:defRPr sz="900" b="0"/>
            </a:lvl3pPr>
            <a:lvl4pPr>
              <a:defRPr sz="900" b="0"/>
            </a:lvl4pPr>
            <a:lvl5pPr>
              <a:defRPr sz="900" b="0"/>
            </a:lvl5pPr>
          </a:lstStyle>
          <a:p>
            <a:pPr lvl="0"/>
            <a:r>
              <a:rPr lang="en-US" dirty="0"/>
              <a:t>Click to edit Master text styles</a:t>
            </a:r>
          </a:p>
          <a:p>
            <a:pPr lvl="1"/>
            <a:r>
              <a:rPr lang="en-US" dirty="0"/>
              <a:t>Second level</a:t>
            </a:r>
          </a:p>
          <a:p>
            <a:pPr lvl="2"/>
            <a:r>
              <a:rPr lang="en-US" dirty="0"/>
              <a:t>Third level</a:t>
            </a:r>
          </a:p>
        </p:txBody>
      </p:sp>
    </p:spTree>
    <p:custDataLst>
      <p:tags r:id="rId1"/>
    </p:custDataLst>
    <p:extLst>
      <p:ext uri="{BB962C8B-B14F-4D97-AF65-F5344CB8AC3E}">
        <p14:creationId xmlns:p14="http://schemas.microsoft.com/office/powerpoint/2010/main" val="2380733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Subtitle/Images">
    <p:spTree>
      <p:nvGrpSpPr>
        <p:cNvPr id="1" name=""/>
        <p:cNvGrpSpPr/>
        <p:nvPr/>
      </p:nvGrpSpPr>
      <p:grpSpPr>
        <a:xfrm>
          <a:off x="0" y="0"/>
          <a:ext cx="0" cy="0"/>
          <a:chOff x="0" y="0"/>
          <a:chExt cx="0" cy="0"/>
        </a:xfrm>
      </p:grpSpPr>
      <p:sp>
        <p:nvSpPr>
          <p:cNvPr id="8" name="Title"/>
          <p:cNvSpPr>
            <a:spLocks noGrp="1"/>
          </p:cNvSpPr>
          <p:nvPr>
            <p:ph type="title" hasCustomPrompt="1"/>
          </p:nvPr>
        </p:nvSpPr>
        <p:spPr>
          <a:xfrm>
            <a:off x="476843" y="368315"/>
            <a:ext cx="11241915" cy="1217447"/>
          </a:xfrm>
        </p:spPr>
        <p:txBody>
          <a:bodyPr/>
          <a:lstStyle>
            <a:lvl1pPr>
              <a:defRPr/>
            </a:lvl1pPr>
          </a:lstStyle>
          <a:p>
            <a:r>
              <a:rPr lang="en-US" dirty="0"/>
              <a:t>Slide Title</a:t>
            </a:r>
          </a:p>
        </p:txBody>
      </p:sp>
      <p:sp>
        <p:nvSpPr>
          <p:cNvPr id="3" name="Subtitle"/>
          <p:cNvSpPr>
            <a:spLocks noGrp="1"/>
          </p:cNvSpPr>
          <p:nvPr>
            <p:ph sz="half" idx="1" hasCustomPrompt="1"/>
          </p:nvPr>
        </p:nvSpPr>
        <p:spPr>
          <a:xfrm>
            <a:off x="476843" y="1857694"/>
            <a:ext cx="11241915" cy="691143"/>
          </a:xfrm>
        </p:spPr>
        <p:txBody>
          <a:bodyPr/>
          <a:lstStyle>
            <a:lvl1pPr marL="0" indent="0">
              <a:buNone/>
              <a:defRPr sz="2800" b="1"/>
            </a:lvl1pPr>
            <a:lvl2pPr>
              <a:defRPr sz="2800" b="0"/>
            </a:lvl2pPr>
            <a:lvl3pPr>
              <a:defRPr sz="2400" b="0"/>
            </a:lvl3pPr>
          </a:lstStyle>
          <a:p>
            <a:pPr lvl="0"/>
            <a:r>
              <a:rPr lang="en-US" dirty="0"/>
              <a:t>Click to add subtitle</a:t>
            </a:r>
          </a:p>
        </p:txBody>
      </p:sp>
      <p:sp>
        <p:nvSpPr>
          <p:cNvPr id="4" name="Content Placeholder"/>
          <p:cNvSpPr>
            <a:spLocks noGrp="1"/>
          </p:cNvSpPr>
          <p:nvPr>
            <p:ph sz="half" idx="2" hasCustomPrompt="1"/>
          </p:nvPr>
        </p:nvSpPr>
        <p:spPr>
          <a:xfrm>
            <a:off x="476843" y="2677888"/>
            <a:ext cx="11241915" cy="1505492"/>
          </a:xfrm>
        </p:spPr>
        <p:txBody>
          <a:bodyPr/>
          <a:lstStyle>
            <a:lvl1pPr>
              <a:spcAft>
                <a:spcPts val="800"/>
              </a:spcAft>
              <a:defRPr sz="2400" b="0"/>
            </a:lvl1pPr>
            <a:lvl2pPr>
              <a:spcAft>
                <a:spcPts val="800"/>
              </a:spcAft>
              <a:defRPr sz="2400" b="0"/>
            </a:lvl2pPr>
            <a:lvl3pPr>
              <a:spcAft>
                <a:spcPts val="800"/>
              </a:spcAft>
              <a:defRPr sz="2400" b="0"/>
            </a:lvl3pPr>
          </a:lstStyle>
          <a:p>
            <a:pPr lvl="0"/>
            <a:r>
              <a:rPr lang="en-US" dirty="0"/>
              <a:t>First Level</a:t>
            </a:r>
          </a:p>
          <a:p>
            <a:pPr lvl="1"/>
            <a:r>
              <a:rPr lang="en-US" dirty="0"/>
              <a:t>Second level</a:t>
            </a:r>
          </a:p>
          <a:p>
            <a:pPr lvl="2"/>
            <a:r>
              <a:rPr lang="en-US" dirty="0"/>
              <a:t>Third level</a:t>
            </a:r>
          </a:p>
        </p:txBody>
      </p:sp>
      <p:sp>
        <p:nvSpPr>
          <p:cNvPr id="6" name="Content Placeholder 1">
            <a:extLst>
              <a:ext uri="{FF2B5EF4-FFF2-40B4-BE49-F238E27FC236}">
                <a16:creationId xmlns:a16="http://schemas.microsoft.com/office/drawing/2014/main" id="{B7E0CC24-A3CA-45F3-BF2B-B8EB09000563}"/>
              </a:ext>
            </a:extLst>
          </p:cNvPr>
          <p:cNvSpPr>
            <a:spLocks noGrp="1"/>
          </p:cNvSpPr>
          <p:nvPr>
            <p:ph idx="10" hasCustomPrompt="1"/>
          </p:nvPr>
        </p:nvSpPr>
        <p:spPr>
          <a:xfrm>
            <a:off x="476844" y="4310385"/>
            <a:ext cx="2563240" cy="2024480"/>
          </a:xfrm>
        </p:spPr>
        <p:txBody>
          <a:bodyPr/>
          <a:lstStyle>
            <a:lvl1pPr marL="0" indent="0" algn="ctr">
              <a:buNone/>
              <a:defRPr/>
            </a:lvl1pPr>
          </a:lstStyle>
          <a:p>
            <a:pPr lvl="0"/>
            <a:r>
              <a:rPr lang="en-US" dirty="0"/>
              <a:t>Insert here 1</a:t>
            </a:r>
          </a:p>
        </p:txBody>
      </p:sp>
      <p:sp>
        <p:nvSpPr>
          <p:cNvPr id="7" name="Content Placeholder 2">
            <a:extLst>
              <a:ext uri="{FF2B5EF4-FFF2-40B4-BE49-F238E27FC236}">
                <a16:creationId xmlns:a16="http://schemas.microsoft.com/office/drawing/2014/main" id="{0065DFA3-2F0A-45C7-8124-3D672EB9205A}"/>
              </a:ext>
            </a:extLst>
          </p:cNvPr>
          <p:cNvSpPr>
            <a:spLocks noGrp="1"/>
          </p:cNvSpPr>
          <p:nvPr>
            <p:ph idx="11" hasCustomPrompt="1"/>
          </p:nvPr>
        </p:nvSpPr>
        <p:spPr>
          <a:xfrm>
            <a:off x="3382488" y="4310385"/>
            <a:ext cx="2563240" cy="2024480"/>
          </a:xfrm>
        </p:spPr>
        <p:txBody>
          <a:bodyPr/>
          <a:lstStyle>
            <a:lvl1pPr marL="0" indent="0" algn="ctr">
              <a:buNone/>
              <a:defRPr/>
            </a:lvl1pPr>
          </a:lstStyle>
          <a:p>
            <a:pPr lvl="0"/>
            <a:r>
              <a:rPr lang="en-US" dirty="0"/>
              <a:t>Insert here 2</a:t>
            </a:r>
          </a:p>
        </p:txBody>
      </p:sp>
      <p:sp>
        <p:nvSpPr>
          <p:cNvPr id="9" name="Content Placeholder 3">
            <a:extLst>
              <a:ext uri="{FF2B5EF4-FFF2-40B4-BE49-F238E27FC236}">
                <a16:creationId xmlns:a16="http://schemas.microsoft.com/office/drawing/2014/main" id="{5EAAA4B2-2F70-4899-9014-89954C200D50}"/>
              </a:ext>
            </a:extLst>
          </p:cNvPr>
          <p:cNvSpPr>
            <a:spLocks noGrp="1"/>
          </p:cNvSpPr>
          <p:nvPr>
            <p:ph idx="13" hasCustomPrompt="1"/>
          </p:nvPr>
        </p:nvSpPr>
        <p:spPr>
          <a:xfrm>
            <a:off x="6281896" y="4319291"/>
            <a:ext cx="2563240" cy="2024480"/>
          </a:xfrm>
        </p:spPr>
        <p:txBody>
          <a:bodyPr/>
          <a:lstStyle>
            <a:lvl1pPr marL="0" indent="0" algn="ctr">
              <a:buNone/>
              <a:defRPr/>
            </a:lvl1pPr>
          </a:lstStyle>
          <a:p>
            <a:pPr lvl="0"/>
            <a:r>
              <a:rPr lang="en-US" dirty="0"/>
              <a:t>Insert here 3</a:t>
            </a:r>
          </a:p>
        </p:txBody>
      </p:sp>
      <p:sp>
        <p:nvSpPr>
          <p:cNvPr id="11" name="Content Placeholder 4">
            <a:extLst>
              <a:ext uri="{FF2B5EF4-FFF2-40B4-BE49-F238E27FC236}">
                <a16:creationId xmlns:a16="http://schemas.microsoft.com/office/drawing/2014/main" id="{138B1A98-C967-4B94-B1F7-E158393317F4}"/>
              </a:ext>
            </a:extLst>
          </p:cNvPr>
          <p:cNvSpPr>
            <a:spLocks noGrp="1"/>
          </p:cNvSpPr>
          <p:nvPr>
            <p:ph idx="15" hasCustomPrompt="1"/>
          </p:nvPr>
        </p:nvSpPr>
        <p:spPr>
          <a:xfrm>
            <a:off x="9151916" y="4319291"/>
            <a:ext cx="2563240" cy="2024480"/>
          </a:xfrm>
        </p:spPr>
        <p:txBody>
          <a:bodyPr/>
          <a:lstStyle>
            <a:lvl1pPr marL="0" indent="0" algn="ctr">
              <a:buNone/>
              <a:defRPr/>
            </a:lvl1pPr>
          </a:lstStyle>
          <a:p>
            <a:pPr lvl="0"/>
            <a:r>
              <a:rPr lang="en-US" dirty="0"/>
              <a:t>Insert here 4</a:t>
            </a:r>
          </a:p>
        </p:txBody>
      </p:sp>
    </p:spTree>
    <p:custDataLst>
      <p:tags r:id="rId1"/>
    </p:custDataLst>
    <p:extLst>
      <p:ext uri="{BB962C8B-B14F-4D97-AF65-F5344CB8AC3E}">
        <p14:creationId xmlns:p14="http://schemas.microsoft.com/office/powerpoint/2010/main" val="3888260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ulti Image/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dirty="0"/>
              <a:t>Slide Title</a:t>
            </a:r>
          </a:p>
        </p:txBody>
      </p:sp>
      <p:sp>
        <p:nvSpPr>
          <p:cNvPr id="3" name="Content Placeholder 1"/>
          <p:cNvSpPr>
            <a:spLocks noGrp="1"/>
          </p:cNvSpPr>
          <p:nvPr>
            <p:ph idx="1" hasCustomPrompt="1"/>
          </p:nvPr>
        </p:nvSpPr>
        <p:spPr>
          <a:xfrm>
            <a:off x="476844" y="1944375"/>
            <a:ext cx="2563240" cy="2024480"/>
          </a:xfrm>
        </p:spPr>
        <p:txBody>
          <a:bodyPr/>
          <a:lstStyle>
            <a:lvl1pPr marL="0" indent="0" algn="ctr">
              <a:buNone/>
              <a:defRPr/>
            </a:lvl1pPr>
          </a:lstStyle>
          <a:p>
            <a:pPr lvl="0"/>
            <a:r>
              <a:rPr lang="en-US" dirty="0"/>
              <a:t>Insert here 1</a:t>
            </a:r>
          </a:p>
        </p:txBody>
      </p:sp>
      <p:sp>
        <p:nvSpPr>
          <p:cNvPr id="15" name="Content Placeholder 2">
            <a:extLst>
              <a:ext uri="{FF2B5EF4-FFF2-40B4-BE49-F238E27FC236}">
                <a16:creationId xmlns:a16="http://schemas.microsoft.com/office/drawing/2014/main" id="{A951D41C-52EA-4F3C-BC8E-A9309F4EB627}"/>
              </a:ext>
            </a:extLst>
          </p:cNvPr>
          <p:cNvSpPr>
            <a:spLocks noGrp="1"/>
          </p:cNvSpPr>
          <p:nvPr>
            <p:ph idx="11" hasCustomPrompt="1"/>
          </p:nvPr>
        </p:nvSpPr>
        <p:spPr>
          <a:xfrm>
            <a:off x="3382488" y="1944375"/>
            <a:ext cx="2563240" cy="2024480"/>
          </a:xfrm>
        </p:spPr>
        <p:txBody>
          <a:bodyPr/>
          <a:lstStyle>
            <a:lvl1pPr marL="0" indent="0" algn="ctr">
              <a:buNone/>
              <a:defRPr/>
            </a:lvl1pPr>
          </a:lstStyle>
          <a:p>
            <a:pPr lvl="0"/>
            <a:r>
              <a:rPr lang="en-US" dirty="0"/>
              <a:t>Insert here 2</a:t>
            </a:r>
          </a:p>
        </p:txBody>
      </p:sp>
      <p:sp>
        <p:nvSpPr>
          <p:cNvPr id="17" name="Content Placeholder 3">
            <a:extLst>
              <a:ext uri="{FF2B5EF4-FFF2-40B4-BE49-F238E27FC236}">
                <a16:creationId xmlns:a16="http://schemas.microsoft.com/office/drawing/2014/main" id="{1CD2ACDE-E8DF-4B19-9DBB-017510EECF31}"/>
              </a:ext>
            </a:extLst>
          </p:cNvPr>
          <p:cNvSpPr>
            <a:spLocks noGrp="1"/>
          </p:cNvSpPr>
          <p:nvPr>
            <p:ph idx="13" hasCustomPrompt="1"/>
          </p:nvPr>
        </p:nvSpPr>
        <p:spPr>
          <a:xfrm>
            <a:off x="6281896" y="1953281"/>
            <a:ext cx="2563240" cy="2024480"/>
          </a:xfrm>
        </p:spPr>
        <p:txBody>
          <a:bodyPr/>
          <a:lstStyle>
            <a:lvl1pPr marL="0" indent="0" algn="ctr">
              <a:buNone/>
              <a:defRPr/>
            </a:lvl1pPr>
          </a:lstStyle>
          <a:p>
            <a:pPr lvl="0"/>
            <a:r>
              <a:rPr lang="en-US" dirty="0"/>
              <a:t>Insert here 3</a:t>
            </a:r>
          </a:p>
        </p:txBody>
      </p:sp>
      <p:sp>
        <p:nvSpPr>
          <p:cNvPr id="19" name="Content Placeholder 4">
            <a:extLst>
              <a:ext uri="{FF2B5EF4-FFF2-40B4-BE49-F238E27FC236}">
                <a16:creationId xmlns:a16="http://schemas.microsoft.com/office/drawing/2014/main" id="{F18F8C24-8F67-4A0C-8E2F-54E8026EAD00}"/>
              </a:ext>
            </a:extLst>
          </p:cNvPr>
          <p:cNvSpPr>
            <a:spLocks noGrp="1"/>
          </p:cNvSpPr>
          <p:nvPr>
            <p:ph idx="15" hasCustomPrompt="1"/>
          </p:nvPr>
        </p:nvSpPr>
        <p:spPr>
          <a:xfrm>
            <a:off x="9151916" y="1953281"/>
            <a:ext cx="2563240" cy="2024480"/>
          </a:xfrm>
        </p:spPr>
        <p:txBody>
          <a:bodyPr/>
          <a:lstStyle>
            <a:lvl1pPr marL="0" indent="0" algn="ctr">
              <a:buNone/>
              <a:defRPr/>
            </a:lvl1pPr>
          </a:lstStyle>
          <a:p>
            <a:pPr lvl="0"/>
            <a:r>
              <a:rPr lang="en-US" dirty="0"/>
              <a:t>Insert here 4</a:t>
            </a:r>
          </a:p>
        </p:txBody>
      </p:sp>
      <p:sp>
        <p:nvSpPr>
          <p:cNvPr id="9" name="Content Placeholder 5">
            <a:extLst>
              <a:ext uri="{FF2B5EF4-FFF2-40B4-BE49-F238E27FC236}">
                <a16:creationId xmlns:a16="http://schemas.microsoft.com/office/drawing/2014/main" id="{1950DDEC-E898-4F6D-A7F2-930A23B3C11F}"/>
              </a:ext>
            </a:extLst>
          </p:cNvPr>
          <p:cNvSpPr>
            <a:spLocks noGrp="1"/>
          </p:cNvSpPr>
          <p:nvPr>
            <p:ph idx="10" hasCustomPrompt="1"/>
          </p:nvPr>
        </p:nvSpPr>
        <p:spPr>
          <a:xfrm>
            <a:off x="476843" y="4128059"/>
            <a:ext cx="2563241" cy="2024480"/>
          </a:xfrm>
        </p:spPr>
        <p:txBody>
          <a:bodyPr/>
          <a:lstStyle>
            <a:lvl1pPr marL="0" indent="0" algn="ctr">
              <a:buNone/>
              <a:defRPr/>
            </a:lvl1pPr>
          </a:lstStyle>
          <a:p>
            <a:pPr lvl="0"/>
            <a:r>
              <a:rPr lang="en-US" dirty="0"/>
              <a:t>Insert here 5</a:t>
            </a:r>
          </a:p>
        </p:txBody>
      </p:sp>
      <p:sp>
        <p:nvSpPr>
          <p:cNvPr id="16" name="Content Placeholder 6">
            <a:extLst>
              <a:ext uri="{FF2B5EF4-FFF2-40B4-BE49-F238E27FC236}">
                <a16:creationId xmlns:a16="http://schemas.microsoft.com/office/drawing/2014/main" id="{B7548D5A-3DFF-4FF5-A587-74246B76C1A7}"/>
              </a:ext>
            </a:extLst>
          </p:cNvPr>
          <p:cNvSpPr>
            <a:spLocks noGrp="1"/>
          </p:cNvSpPr>
          <p:nvPr>
            <p:ph idx="12" hasCustomPrompt="1"/>
          </p:nvPr>
        </p:nvSpPr>
        <p:spPr>
          <a:xfrm>
            <a:off x="3382487" y="4128059"/>
            <a:ext cx="2563241" cy="2024480"/>
          </a:xfrm>
        </p:spPr>
        <p:txBody>
          <a:bodyPr/>
          <a:lstStyle>
            <a:lvl1pPr marL="0" indent="0" algn="ctr">
              <a:buNone/>
              <a:defRPr/>
            </a:lvl1pPr>
          </a:lstStyle>
          <a:p>
            <a:pPr lvl="0"/>
            <a:r>
              <a:rPr lang="en-US" dirty="0"/>
              <a:t>Insert here 6</a:t>
            </a:r>
          </a:p>
        </p:txBody>
      </p:sp>
      <p:sp>
        <p:nvSpPr>
          <p:cNvPr id="18" name="Content Placeholder 7">
            <a:extLst>
              <a:ext uri="{FF2B5EF4-FFF2-40B4-BE49-F238E27FC236}">
                <a16:creationId xmlns:a16="http://schemas.microsoft.com/office/drawing/2014/main" id="{A24E382A-7ED1-49CB-8053-85276CAEB9B2}"/>
              </a:ext>
            </a:extLst>
          </p:cNvPr>
          <p:cNvSpPr>
            <a:spLocks noGrp="1"/>
          </p:cNvSpPr>
          <p:nvPr>
            <p:ph idx="14" hasCustomPrompt="1"/>
          </p:nvPr>
        </p:nvSpPr>
        <p:spPr>
          <a:xfrm>
            <a:off x="6281895" y="4136965"/>
            <a:ext cx="2563241" cy="2024480"/>
          </a:xfrm>
        </p:spPr>
        <p:txBody>
          <a:bodyPr/>
          <a:lstStyle>
            <a:lvl1pPr marL="0" indent="0" algn="ctr">
              <a:buNone/>
              <a:defRPr/>
            </a:lvl1pPr>
          </a:lstStyle>
          <a:p>
            <a:pPr lvl="0"/>
            <a:r>
              <a:rPr lang="en-US" dirty="0"/>
              <a:t>Insert here 7</a:t>
            </a:r>
          </a:p>
        </p:txBody>
      </p:sp>
      <p:sp>
        <p:nvSpPr>
          <p:cNvPr id="20" name="Content Placeholder 8">
            <a:extLst>
              <a:ext uri="{FF2B5EF4-FFF2-40B4-BE49-F238E27FC236}">
                <a16:creationId xmlns:a16="http://schemas.microsoft.com/office/drawing/2014/main" id="{AC6187B3-59CD-4356-83E5-962B5ACC4AEB}"/>
              </a:ext>
            </a:extLst>
          </p:cNvPr>
          <p:cNvSpPr>
            <a:spLocks noGrp="1"/>
          </p:cNvSpPr>
          <p:nvPr>
            <p:ph idx="16" hasCustomPrompt="1"/>
          </p:nvPr>
        </p:nvSpPr>
        <p:spPr>
          <a:xfrm>
            <a:off x="9151915" y="4136965"/>
            <a:ext cx="2563241" cy="2024480"/>
          </a:xfrm>
        </p:spPr>
        <p:txBody>
          <a:bodyPr/>
          <a:lstStyle>
            <a:lvl1pPr marL="0" indent="0" algn="ctr">
              <a:buNone/>
              <a:defRPr/>
            </a:lvl1pPr>
          </a:lstStyle>
          <a:p>
            <a:pPr lvl="0"/>
            <a:r>
              <a:rPr lang="en-US" dirty="0"/>
              <a:t>Insert here 8</a:t>
            </a:r>
          </a:p>
        </p:txBody>
      </p:sp>
    </p:spTree>
    <p:custDataLst>
      <p:tags r:id="rId1"/>
    </p:custDataLst>
    <p:extLst>
      <p:ext uri="{BB962C8B-B14F-4D97-AF65-F5344CB8AC3E}">
        <p14:creationId xmlns:p14="http://schemas.microsoft.com/office/powerpoint/2010/main" val="295870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heme" Target="../theme/theme2.xml"/><Relationship Id="rId1" Type="http://schemas.openxmlformats.org/officeDocument/2006/relationships/slideLayout" Target="../slideLayouts/slideLayout14.xml"/><Relationship Id="rId4" Type="http://schemas.openxmlformats.org/officeDocument/2006/relationships/image" Target="../media/image4.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DF3CEB08-7511-4ACD-A0D7-6D08EF1B42A9}"/>
              </a:ext>
            </a:extLst>
          </p:cNvPr>
          <p:cNvSpPr txBox="1">
            <a:spLocks/>
          </p:cNvSpPr>
          <p:nvPr userDrawn="1"/>
        </p:nvSpPr>
        <p:spPr>
          <a:xfrm>
            <a:off x="11082189" y="6449054"/>
            <a:ext cx="734291" cy="365760"/>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fld id="{963FCBED-9BC8-44C8-B578-C394BC67F972}" type="slidenum">
              <a:rPr lang="en-US" sz="1000" smtClean="0">
                <a:solidFill>
                  <a:schemeClr val="tx1">
                    <a:lumMod val="60000"/>
                    <a:lumOff val="40000"/>
                  </a:schemeClr>
                </a:solidFill>
                <a:latin typeface="+mn-lt"/>
              </a:rPr>
              <a:pPr/>
              <a:t>‹#›</a:t>
            </a:fld>
            <a:endParaRPr lang="en-US" sz="1000" dirty="0">
              <a:solidFill>
                <a:schemeClr val="tx1">
                  <a:lumMod val="60000"/>
                  <a:lumOff val="40000"/>
                </a:schemeClr>
              </a:solidFill>
              <a:latin typeface="+mn-lt"/>
            </a:endParaRPr>
          </a:p>
        </p:txBody>
      </p:sp>
      <p:sp>
        <p:nvSpPr>
          <p:cNvPr id="2" name="Title Placeholder"/>
          <p:cNvSpPr>
            <a:spLocks noGrp="1"/>
          </p:cNvSpPr>
          <p:nvPr>
            <p:ph type="title"/>
          </p:nvPr>
        </p:nvSpPr>
        <p:spPr>
          <a:xfrm>
            <a:off x="476843" y="473245"/>
            <a:ext cx="11241915" cy="1217447"/>
          </a:xfrm>
          <a:prstGeom prst="rect">
            <a:avLst/>
          </a:prstGeom>
        </p:spPr>
        <p:txBody>
          <a:bodyPr vert="horz" lIns="91440" tIns="45720" rIns="91440" bIns="45720" rtlCol="0" anchor="t">
            <a:noAutofit/>
          </a:bodyPr>
          <a:lstStyle/>
          <a:p>
            <a:r>
              <a:rPr lang="en-US" dirty="0"/>
              <a:t>Slide Title</a:t>
            </a:r>
            <a:br>
              <a:rPr lang="en-US" dirty="0"/>
            </a:br>
            <a:endParaRPr lang="en-US" dirty="0"/>
          </a:p>
        </p:txBody>
      </p:sp>
      <p:sp>
        <p:nvSpPr>
          <p:cNvPr id="3" name="Text Placeholder 2"/>
          <p:cNvSpPr>
            <a:spLocks noGrp="1"/>
          </p:cNvSpPr>
          <p:nvPr>
            <p:ph type="body" idx="1"/>
          </p:nvPr>
        </p:nvSpPr>
        <p:spPr>
          <a:xfrm>
            <a:off x="476843" y="1825625"/>
            <a:ext cx="11241915" cy="4351338"/>
          </a:xfrm>
          <a:prstGeom prst="rect">
            <a:avLst/>
          </a:prstGeom>
        </p:spPr>
        <p:txBody>
          <a:bodyPr vert="horz" lIns="91440" tIns="45720" rIns="91440" bIns="45720" rtlCol="0">
            <a:noAutofit/>
          </a:bodyPr>
          <a:lstStyle/>
          <a:p>
            <a:pPr lvl="0"/>
            <a:r>
              <a:rPr lang="en-US" dirty="0"/>
              <a:t>First Level</a:t>
            </a:r>
          </a:p>
          <a:p>
            <a:pPr lvl="1"/>
            <a:r>
              <a:rPr lang="en-US" dirty="0"/>
              <a:t>Second level</a:t>
            </a:r>
          </a:p>
          <a:p>
            <a:pPr lvl="2"/>
            <a:r>
              <a:rPr lang="en-US" dirty="0"/>
              <a:t>Third level</a:t>
            </a:r>
          </a:p>
        </p:txBody>
      </p:sp>
      <p:pic>
        <p:nvPicPr>
          <p:cNvPr id="5" name="Logo">
            <a:extLst>
              <a:ext uri="{FF2B5EF4-FFF2-40B4-BE49-F238E27FC236}">
                <a16:creationId xmlns:a16="http://schemas.microsoft.com/office/drawing/2014/main" id="{7D9DE7A7-3324-4B9D-A406-42B62C5A8F9E}"/>
              </a:ext>
              <a:ext uri="{C183D7F6-B498-43B3-948B-1728B52AA6E4}">
                <adec:decorative xmlns:adec="http://schemas.microsoft.com/office/drawing/2017/decorative" val="1"/>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422286" y="6444088"/>
            <a:ext cx="1262321" cy="28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pyright">
            <a:extLst>
              <a:ext uri="{FF2B5EF4-FFF2-40B4-BE49-F238E27FC236}">
                <a16:creationId xmlns:a16="http://schemas.microsoft.com/office/drawing/2014/main" id="{0E6636BF-D3CC-4DFC-A057-41CF18719446}"/>
              </a:ext>
              <a:ext uri="{C183D7F6-B498-43B3-948B-1728B52AA6E4}">
                <adec:decorative xmlns:adec="http://schemas.microsoft.com/office/drawing/2017/decorative" val="1"/>
              </a:ext>
            </a:extLst>
          </p:cNvPr>
          <p:cNvSpPr txBox="1"/>
          <p:nvPr userDrawn="1"/>
        </p:nvSpPr>
        <p:spPr>
          <a:xfrm>
            <a:off x="1662894" y="6418105"/>
            <a:ext cx="9607613" cy="369332"/>
          </a:xfrm>
          <a:prstGeom prst="rect">
            <a:avLst/>
          </a:prstGeom>
          <a:noFill/>
        </p:spPr>
        <p:txBody>
          <a:bodyPr wrap="square" rtlCol="0">
            <a:spAutoFit/>
          </a:bodyPr>
          <a:lstStyle/>
          <a:p>
            <a:pPr algn="l"/>
            <a:r>
              <a:rPr lang="en-US" sz="900" dirty="0"/>
              <a:t>Eckert/triOS College, Hands-On Microsoft Windows Server, 3</a:t>
            </a:r>
            <a:r>
              <a:rPr lang="en-US" sz="900" baseline="30000" dirty="0"/>
              <a:t>rd</a:t>
            </a:r>
            <a:r>
              <a:rPr lang="en-US" sz="900" dirty="0"/>
              <a:t> Edition. ©2021 Cengage. All Rights Reserved. May not be scanned, copied or duplicated, or posted to a publicly accessible website, in whole or in part.</a:t>
            </a:r>
            <a:endParaRPr lang="en-US" sz="900" dirty="0">
              <a:solidFill>
                <a:schemeClr val="tx1">
                  <a:lumMod val="60000"/>
                  <a:lumOff val="40000"/>
                </a:schemeClr>
              </a:solidFill>
              <a:latin typeface="+mn-lt"/>
            </a:endParaRPr>
          </a:p>
        </p:txBody>
      </p:sp>
      <p:sp>
        <p:nvSpPr>
          <p:cNvPr id="9" name="Rectangle 8">
            <a:extLst>
              <a:ext uri="{FF2B5EF4-FFF2-40B4-BE49-F238E27FC236}">
                <a16:creationId xmlns:a16="http://schemas.microsoft.com/office/drawing/2014/main" id="{69B8FC9A-ED05-42CA-9228-35082338CFF6}"/>
              </a:ext>
              <a:ext uri="{C183D7F6-B498-43B3-948B-1728B52AA6E4}">
                <adec:decorative xmlns:adec="http://schemas.microsoft.com/office/drawing/2017/decorative" val="1"/>
              </a:ext>
            </a:extLst>
          </p:cNvPr>
          <p:cNvSpPr/>
          <p:nvPr userDrawn="1"/>
        </p:nvSpPr>
        <p:spPr>
          <a:xfrm>
            <a:off x="11937872" y="0"/>
            <a:ext cx="25412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1FC69483-BC4E-456F-B0B8-D2823A424DD5}"/>
              </a:ext>
              <a:ext uri="{C183D7F6-B498-43B3-948B-1728B52AA6E4}">
                <adec:decorative xmlns:adec="http://schemas.microsoft.com/office/drawing/2017/decorative" val="1"/>
              </a:ext>
            </a:extLst>
          </p:cNvPr>
          <p:cNvSpPr/>
          <p:nvPr userDrawn="1"/>
        </p:nvSpPr>
        <p:spPr>
          <a:xfrm>
            <a:off x="11939209" y="2444919"/>
            <a:ext cx="256032" cy="1927055"/>
          </a:xfrm>
          <a:prstGeom prst="rect">
            <a:avLst/>
          </a:prstGeom>
          <a:solidFill>
            <a:srgbClr val="009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8D74B821-92A8-4FA3-91FE-CA155C46F51E}"/>
              </a:ext>
              <a:ext uri="{C183D7F6-B498-43B3-948B-1728B52AA6E4}">
                <adec:decorative xmlns:adec="http://schemas.microsoft.com/office/drawing/2017/decorative" val="1"/>
              </a:ext>
            </a:extLst>
          </p:cNvPr>
          <p:cNvSpPr/>
          <p:nvPr userDrawn="1"/>
        </p:nvSpPr>
        <p:spPr>
          <a:xfrm>
            <a:off x="11940541" y="2442136"/>
            <a:ext cx="256032" cy="1930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A248EB65-A8B8-4FAA-AE70-6C7C6AC4BE68}"/>
              </a:ext>
              <a:ext uri="{C183D7F6-B498-43B3-948B-1728B52AA6E4}">
                <adec:decorative xmlns:adec="http://schemas.microsoft.com/office/drawing/2017/decorative" val="1"/>
              </a:ext>
            </a:extLst>
          </p:cNvPr>
          <p:cNvSpPr/>
          <p:nvPr userDrawn="1"/>
        </p:nvSpPr>
        <p:spPr>
          <a:xfrm>
            <a:off x="11937872" y="2444919"/>
            <a:ext cx="257369" cy="1927055"/>
          </a:xfrm>
          <a:prstGeom prst="rect">
            <a:avLst/>
          </a:prstGeom>
          <a:solidFill>
            <a:srgbClr val="009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5"/>
    </p:custDataLst>
    <p:extLst>
      <p:ext uri="{BB962C8B-B14F-4D97-AF65-F5344CB8AC3E}">
        <p14:creationId xmlns:p14="http://schemas.microsoft.com/office/powerpoint/2010/main" val="682046013"/>
      </p:ext>
    </p:extLst>
  </p:cSld>
  <p:clrMap bg1="lt1" tx1="dk1" bg2="lt2" tx2="dk2" accent1="accent1" accent2="accent2" accent3="accent3" accent4="accent4" accent5="accent5" accent6="accent6" hlink="hlink" folHlink="folHlink"/>
  <p:sldLayoutIdLst>
    <p:sldLayoutId id="2147483763" r:id="rId1"/>
    <p:sldLayoutId id="2147483727" r:id="rId2"/>
    <p:sldLayoutId id="2147483753" r:id="rId3"/>
    <p:sldLayoutId id="2147483764" r:id="rId4"/>
    <p:sldLayoutId id="2147483728" r:id="rId5"/>
    <p:sldLayoutId id="2147483736" r:id="rId6"/>
    <p:sldLayoutId id="2147483729" r:id="rId7"/>
    <p:sldLayoutId id="2147483760" r:id="rId8"/>
    <p:sldLayoutId id="2147483730" r:id="rId9"/>
    <p:sldLayoutId id="2147483732" r:id="rId10"/>
    <p:sldLayoutId id="2147483761" r:id="rId11"/>
    <p:sldLayoutId id="2147483737" r:id="rId12"/>
    <p:sldLayoutId id="2147483762" r:id="rId13"/>
  </p:sldLayoutIdLst>
  <p:hf hdr="0" ftr="0" dt="0"/>
  <p:txStyles>
    <p:titleStyle>
      <a:lvl1pPr algn="ctr" defTabSz="914400" rtl="0" eaLnBrk="1" latinLnBrk="0" hangingPunct="1">
        <a:lnSpc>
          <a:spcPct val="90000"/>
        </a:lnSpc>
        <a:spcBef>
          <a:spcPct val="0"/>
        </a:spcBef>
        <a:buNone/>
        <a:defRPr sz="4000" b="1" kern="1200">
          <a:solidFill>
            <a:schemeClr val="accent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800"/>
        </a:spcAft>
        <a:buClr>
          <a:schemeClr val="accent1"/>
        </a:buClr>
        <a:buFont typeface="Arial" panose="020B0604020202020204" pitchFamily="34" charset="0"/>
        <a:buChar char="•"/>
        <a:defRPr sz="2400" b="0" kern="1200">
          <a:solidFill>
            <a:schemeClr val="accent1"/>
          </a:solidFill>
          <a:latin typeface="+mn-lt"/>
          <a:ea typeface="+mn-ea"/>
          <a:cs typeface="+mn-cs"/>
        </a:defRPr>
      </a:lvl1pPr>
      <a:lvl2pPr marL="685800" indent="-228600" algn="l" defTabSz="914400" rtl="0" eaLnBrk="1" latinLnBrk="0" hangingPunct="1">
        <a:lnSpc>
          <a:spcPct val="100000"/>
        </a:lnSpc>
        <a:spcBef>
          <a:spcPts val="500"/>
        </a:spcBef>
        <a:spcAft>
          <a:spcPts val="800"/>
        </a:spcAft>
        <a:buClr>
          <a:schemeClr val="accent1"/>
        </a:buClr>
        <a:buFont typeface="Arial" panose="020B0604020202020204" pitchFamily="34" charset="0"/>
        <a:buChar char="−"/>
        <a:defRPr sz="2400" b="0" kern="1200">
          <a:solidFill>
            <a:schemeClr val="accent1"/>
          </a:solidFill>
          <a:latin typeface="+mn-lt"/>
          <a:ea typeface="+mn-ea"/>
          <a:cs typeface="+mn-cs"/>
        </a:defRPr>
      </a:lvl2pPr>
      <a:lvl3pPr marL="1143000" indent="-228600" algn="l" defTabSz="914400" rtl="0" eaLnBrk="1" latinLnBrk="0" hangingPunct="1">
        <a:lnSpc>
          <a:spcPct val="100000"/>
        </a:lnSpc>
        <a:spcBef>
          <a:spcPts val="500"/>
        </a:spcBef>
        <a:spcAft>
          <a:spcPts val="800"/>
        </a:spcAft>
        <a:buClr>
          <a:schemeClr val="accent1"/>
        </a:buClr>
        <a:buSzPct val="80000"/>
        <a:buFont typeface="Wingdings" panose="05000000000000000000" pitchFamily="2" charset="2"/>
        <a:buChar char="§"/>
        <a:defRPr sz="2400" b="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200" b="1"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200" b="1"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DF3CEB08-7511-4ACD-A0D7-6D08EF1B42A9}"/>
              </a:ext>
            </a:extLst>
          </p:cNvPr>
          <p:cNvSpPr txBox="1">
            <a:spLocks/>
          </p:cNvSpPr>
          <p:nvPr userDrawn="1"/>
        </p:nvSpPr>
        <p:spPr>
          <a:xfrm>
            <a:off x="11082189" y="6449054"/>
            <a:ext cx="734291" cy="365760"/>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fld id="{963FCBED-9BC8-44C8-B578-C394BC67F972}" type="slidenum">
              <a:rPr lang="en-US" sz="1000" smtClean="0">
                <a:solidFill>
                  <a:schemeClr val="bg1"/>
                </a:solidFill>
                <a:latin typeface="+mn-lt"/>
              </a:rPr>
              <a:pPr/>
              <a:t>‹#›</a:t>
            </a:fld>
            <a:endParaRPr lang="en-US" sz="1000" dirty="0">
              <a:solidFill>
                <a:schemeClr val="bg1"/>
              </a:solidFill>
              <a:latin typeface="+mn-lt"/>
            </a:endParaRPr>
          </a:p>
        </p:txBody>
      </p:sp>
      <p:sp>
        <p:nvSpPr>
          <p:cNvPr id="2" name="Title Placeholder 1"/>
          <p:cNvSpPr>
            <a:spLocks noGrp="1"/>
          </p:cNvSpPr>
          <p:nvPr>
            <p:ph type="title"/>
          </p:nvPr>
        </p:nvSpPr>
        <p:spPr>
          <a:xfrm>
            <a:off x="476843" y="427525"/>
            <a:ext cx="11241915" cy="1217447"/>
          </a:xfrm>
          <a:prstGeom prst="rect">
            <a:avLst/>
          </a:prstGeom>
        </p:spPr>
        <p:txBody>
          <a:bodyPr vert="horz" lIns="91440" tIns="45720" rIns="91440" bIns="45720" rtlCol="0" anchor="t">
            <a:noAutofit/>
          </a:bodyPr>
          <a:lstStyle/>
          <a:p>
            <a:r>
              <a:rPr lang="en-US" dirty="0"/>
              <a:t>Slide Title</a:t>
            </a:r>
            <a:br>
              <a:rPr lang="en-US" dirty="0"/>
            </a:br>
            <a:endParaRPr lang="en-US" dirty="0"/>
          </a:p>
        </p:txBody>
      </p:sp>
      <p:sp>
        <p:nvSpPr>
          <p:cNvPr id="3" name="Text Placeholder 2"/>
          <p:cNvSpPr>
            <a:spLocks noGrp="1"/>
          </p:cNvSpPr>
          <p:nvPr>
            <p:ph type="body" idx="1"/>
          </p:nvPr>
        </p:nvSpPr>
        <p:spPr>
          <a:xfrm>
            <a:off x="476843" y="1825625"/>
            <a:ext cx="11241915" cy="4351338"/>
          </a:xfrm>
          <a:prstGeom prst="rect">
            <a:avLst/>
          </a:prstGeom>
        </p:spPr>
        <p:txBody>
          <a:bodyPr vert="horz" lIns="91440" tIns="45720" rIns="91440" bIns="45720" rtlCol="0">
            <a:noAutofit/>
          </a:bodyPr>
          <a:lstStyle/>
          <a:p>
            <a:pPr lvl="0"/>
            <a:r>
              <a:rPr lang="en-US" dirty="0"/>
              <a:t>First Level</a:t>
            </a:r>
          </a:p>
          <a:p>
            <a:pPr lvl="1"/>
            <a:r>
              <a:rPr lang="en-US" dirty="0"/>
              <a:t>Second level</a:t>
            </a:r>
          </a:p>
          <a:p>
            <a:pPr lvl="2"/>
            <a:r>
              <a:rPr lang="en-US" dirty="0"/>
              <a:t>Third level</a:t>
            </a:r>
          </a:p>
        </p:txBody>
      </p:sp>
      <p:sp>
        <p:nvSpPr>
          <p:cNvPr id="8" name="TextBox 7">
            <a:extLst>
              <a:ext uri="{FF2B5EF4-FFF2-40B4-BE49-F238E27FC236}">
                <a16:creationId xmlns:a16="http://schemas.microsoft.com/office/drawing/2014/main" id="{0E6636BF-D3CC-4DFC-A057-41CF18719446}"/>
              </a:ext>
              <a:ext uri="{C183D7F6-B498-43B3-948B-1728B52AA6E4}">
                <adec:decorative xmlns:adec="http://schemas.microsoft.com/office/drawing/2017/decorative" val="1"/>
              </a:ext>
            </a:extLst>
          </p:cNvPr>
          <p:cNvSpPr txBox="1"/>
          <p:nvPr userDrawn="1"/>
        </p:nvSpPr>
        <p:spPr>
          <a:xfrm>
            <a:off x="1662894" y="6509546"/>
            <a:ext cx="9607613" cy="230832"/>
          </a:xfrm>
          <a:prstGeom prst="rect">
            <a:avLst/>
          </a:prstGeom>
          <a:noFill/>
        </p:spPr>
        <p:txBody>
          <a:bodyPr wrap="square" rtlCol="0">
            <a:spAutoFit/>
          </a:bodyPr>
          <a:lstStyle/>
          <a:p>
            <a:pPr algn="ctr"/>
            <a:r>
              <a:rPr lang="en-US" sz="900" dirty="0">
                <a:solidFill>
                  <a:schemeClr val="bg1"/>
                </a:solidFill>
                <a:latin typeface="+mn-lt"/>
              </a:rPr>
              <a:t>©2019</a:t>
            </a:r>
            <a:r>
              <a:rPr lang="en-US" sz="900" baseline="0" dirty="0">
                <a:solidFill>
                  <a:schemeClr val="bg1"/>
                </a:solidFill>
                <a:latin typeface="+mn-lt"/>
              </a:rPr>
              <a:t> </a:t>
            </a:r>
            <a:r>
              <a:rPr lang="en-US" sz="900" dirty="0">
                <a:solidFill>
                  <a:schemeClr val="bg1"/>
                </a:solidFill>
                <a:latin typeface="+mn-lt"/>
              </a:rPr>
              <a:t>Cengage Learning. All Rights Reserved. May not be scanned, copied or duplicated, or posted to a publicly accessible website, in whole or in part.</a:t>
            </a:r>
          </a:p>
        </p:txBody>
      </p:sp>
      <p:pic>
        <p:nvPicPr>
          <p:cNvPr id="9" name="Picture 7">
            <a:extLst>
              <a:ext uri="{FF2B5EF4-FFF2-40B4-BE49-F238E27FC236}">
                <a16:creationId xmlns:a16="http://schemas.microsoft.com/office/drawing/2014/main" id="{6EB0E797-ABD1-47E4-8425-A051A5069818}"/>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24860" y="6444486"/>
            <a:ext cx="1261872" cy="285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3"/>
    </p:custDataLst>
    <p:extLst>
      <p:ext uri="{BB962C8B-B14F-4D97-AF65-F5344CB8AC3E}">
        <p14:creationId xmlns:p14="http://schemas.microsoft.com/office/powerpoint/2010/main" val="43327421"/>
      </p:ext>
    </p:extLst>
  </p:cSld>
  <p:clrMap bg1="lt1" tx1="dk1" bg2="lt2" tx2="dk2" accent1="accent1" accent2="accent2" accent3="accent3" accent4="accent4" accent5="accent5" accent6="accent6" hlink="hlink" folHlink="folHlink"/>
  <p:sldLayoutIdLst>
    <p:sldLayoutId id="2147483751" r:id="rId1"/>
  </p:sldLayoutIdLst>
  <p:hf hdr="0" ftr="0" dt="0"/>
  <p:txStyles>
    <p:titleStyle>
      <a:lvl1pPr algn="ctr" defTabSz="914400" rtl="0" eaLnBrk="1" latinLnBrk="0" hangingPunct="1">
        <a:lnSpc>
          <a:spcPct val="90000"/>
        </a:lnSpc>
        <a:spcBef>
          <a:spcPct val="0"/>
        </a:spcBef>
        <a:buNone/>
        <a:defRPr sz="4000" b="1" kern="1200">
          <a:solidFill>
            <a:schemeClr val="accent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800"/>
        </a:spcAft>
        <a:buClr>
          <a:schemeClr val="accent1"/>
        </a:buClr>
        <a:buFont typeface="Arial" panose="020B0604020202020204" pitchFamily="34" charset="0"/>
        <a:buChar char="•"/>
        <a:defRPr sz="2400" b="0" kern="1200">
          <a:solidFill>
            <a:schemeClr val="accent1"/>
          </a:solidFill>
          <a:latin typeface="+mn-lt"/>
          <a:ea typeface="+mn-ea"/>
          <a:cs typeface="+mn-cs"/>
        </a:defRPr>
      </a:lvl1pPr>
      <a:lvl2pPr marL="685800" indent="-228600" algn="l" defTabSz="914400" rtl="0" eaLnBrk="1" latinLnBrk="0" hangingPunct="1">
        <a:lnSpc>
          <a:spcPct val="100000"/>
        </a:lnSpc>
        <a:spcBef>
          <a:spcPts val="500"/>
        </a:spcBef>
        <a:spcAft>
          <a:spcPts val="800"/>
        </a:spcAft>
        <a:buClr>
          <a:schemeClr val="accent1"/>
        </a:buClr>
        <a:buFont typeface="Arial" panose="020B0604020202020204" pitchFamily="34" charset="0"/>
        <a:buChar char="−"/>
        <a:defRPr sz="2400" b="0" kern="1200">
          <a:solidFill>
            <a:schemeClr val="accent1"/>
          </a:solidFill>
          <a:latin typeface="+mn-lt"/>
          <a:ea typeface="+mn-ea"/>
          <a:cs typeface="+mn-cs"/>
        </a:defRPr>
      </a:lvl2pPr>
      <a:lvl3pPr marL="1143000" indent="-228600" algn="l" defTabSz="914400" rtl="0" eaLnBrk="1" latinLnBrk="0" hangingPunct="1">
        <a:lnSpc>
          <a:spcPct val="100000"/>
        </a:lnSpc>
        <a:spcBef>
          <a:spcPts val="500"/>
        </a:spcBef>
        <a:spcAft>
          <a:spcPts val="800"/>
        </a:spcAft>
        <a:buClr>
          <a:schemeClr val="accent1"/>
        </a:buClr>
        <a:buSzPct val="80000"/>
        <a:buFont typeface="Wingdings" panose="05000000000000000000" pitchFamily="2" charset="2"/>
        <a:buChar char="§"/>
        <a:defRPr sz="2400" b="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200" b="1"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200" b="1"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8.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3.xml"/><Relationship Id="rId1" Type="http://schemas.openxmlformats.org/officeDocument/2006/relationships/tags" Target="../tags/tag2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3.xml"/><Relationship Id="rId1" Type="http://schemas.openxmlformats.org/officeDocument/2006/relationships/tags" Target="../tags/tag28.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9.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0.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1.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3.xml"/><Relationship Id="rId1" Type="http://schemas.openxmlformats.org/officeDocument/2006/relationships/tags" Target="../tags/tag33.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Layout" Target="../slideLayouts/slideLayout3.xml"/><Relationship Id="rId1" Type="http://schemas.openxmlformats.org/officeDocument/2006/relationships/tags" Target="../tags/tag34.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5.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7.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8.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9.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0.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1.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3.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4.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5.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Layout" Target="../slideLayouts/slideLayout3.xml"/><Relationship Id="rId1" Type="http://schemas.openxmlformats.org/officeDocument/2006/relationships/tags" Target="../tags/tag47.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slideLayout" Target="../slideLayouts/slideLayout3.xml"/><Relationship Id="rId1" Type="http://schemas.openxmlformats.org/officeDocument/2006/relationships/tags" Target="../tags/tag48.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9.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slideLayout" Target="../slideLayouts/slideLayout3.xml"/><Relationship Id="rId1" Type="http://schemas.openxmlformats.org/officeDocument/2006/relationships/tags" Target="../tags/tag50.xml"/></Relationships>
</file>

<file path=ppt/slides/_rels/slide3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slideLayout" Target="../slideLayouts/slideLayout3.xml"/><Relationship Id="rId1" Type="http://schemas.openxmlformats.org/officeDocument/2006/relationships/tags" Target="../tags/tag51.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slideLayout" Target="../slideLayouts/slideLayout3.xml"/><Relationship Id="rId1" Type="http://schemas.openxmlformats.org/officeDocument/2006/relationships/tags" Target="../tags/tag52.xml"/></Relationships>
</file>

<file path=ppt/slides/_rels/slide3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slideLayout" Target="../slideLayouts/slideLayout3.xml"/><Relationship Id="rId1" Type="http://schemas.openxmlformats.org/officeDocument/2006/relationships/tags" Target="../tags/tag53.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54.xml"/></Relationships>
</file>

<file path=ppt/slides/_rels/slide3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slideLayout" Target="../slideLayouts/slideLayout3.xml"/><Relationship Id="rId1" Type="http://schemas.openxmlformats.org/officeDocument/2006/relationships/tags" Target="../tags/tag55.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5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4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slideLayout" Target="../slideLayouts/slideLayout3.xml"/><Relationship Id="rId1" Type="http://schemas.openxmlformats.org/officeDocument/2006/relationships/tags" Target="../tags/tag57.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58.xml"/></Relationships>
</file>

<file path=ppt/slides/_rels/slide4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slideLayout" Target="../slideLayouts/slideLayout3.xml"/><Relationship Id="rId1" Type="http://schemas.openxmlformats.org/officeDocument/2006/relationships/tags" Target="../tags/tag59.xml"/></Relationships>
</file>

<file path=ppt/slides/_rels/slide4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slideLayout" Target="../slideLayouts/slideLayout3.xml"/><Relationship Id="rId1" Type="http://schemas.openxmlformats.org/officeDocument/2006/relationships/tags" Target="../tags/tag60.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1.xml"/></Relationships>
</file>

<file path=ppt/slides/_rels/slide4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slideLayout" Target="../slideLayouts/slideLayout3.xml"/><Relationship Id="rId1" Type="http://schemas.openxmlformats.org/officeDocument/2006/relationships/tags" Target="../tags/tag62.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3.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4.xml"/></Relationships>
</file>

<file path=ppt/slides/_rels/slide4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slideLayout" Target="../slideLayouts/slideLayout3.xml"/><Relationship Id="rId1" Type="http://schemas.openxmlformats.org/officeDocument/2006/relationships/tags" Target="../tags/tag65.xml"/></Relationships>
</file>

<file path=ppt/slides/_rels/slide4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slideLayout" Target="../slideLayouts/slideLayout3.xml"/><Relationship Id="rId1" Type="http://schemas.openxmlformats.org/officeDocument/2006/relationships/tags" Target="../tags/tag66.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2.xml"/></Relationships>
</file>

<file path=ppt/slides/_rels/slide5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slideLayout" Target="../slideLayouts/slideLayout3.xml"/><Relationship Id="rId1" Type="http://schemas.openxmlformats.org/officeDocument/2006/relationships/tags" Target="../tags/tag67.xml"/></Relationships>
</file>

<file path=ppt/slides/_rels/slide5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slideLayout" Target="../slideLayouts/slideLayout3.xml"/><Relationship Id="rId1" Type="http://schemas.openxmlformats.org/officeDocument/2006/relationships/tags" Target="../tags/tag68.xml"/></Relationships>
</file>

<file path=ppt/slides/_rels/slide5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slideLayout" Target="../slideLayouts/slideLayout3.xml"/><Relationship Id="rId1" Type="http://schemas.openxmlformats.org/officeDocument/2006/relationships/tags" Target="../tags/tag69.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70.xml"/></Relationships>
</file>

<file path=ppt/slides/_rels/slide5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slideLayout" Target="../slideLayouts/slideLayout3.xml"/><Relationship Id="rId1" Type="http://schemas.openxmlformats.org/officeDocument/2006/relationships/tags" Target="../tags/tag71.xml"/></Relationships>
</file>

<file path=ppt/slides/_rels/slide5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slideLayout" Target="../slideLayouts/slideLayout3.xml"/><Relationship Id="rId1" Type="http://schemas.openxmlformats.org/officeDocument/2006/relationships/tags" Target="../tags/tag72.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73.xml"/></Relationships>
</file>

<file path=ppt/slides/_rels/slide5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slideLayout" Target="../slideLayouts/slideLayout3.xml"/><Relationship Id="rId1" Type="http://schemas.openxmlformats.org/officeDocument/2006/relationships/tags" Target="../tags/tag74.xml"/></Relationships>
</file>

<file path=ppt/slides/_rels/slide5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slideLayout" Target="../slideLayouts/slideLayout3.xml"/><Relationship Id="rId1" Type="http://schemas.openxmlformats.org/officeDocument/2006/relationships/tags" Target="../tags/tag75.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76.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3.xml"/></Relationships>
</file>

<file path=ppt/slides/_rels/slide6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slideLayout" Target="../slideLayouts/slideLayout3.xml"/><Relationship Id="rId1" Type="http://schemas.openxmlformats.org/officeDocument/2006/relationships/tags" Target="../tags/tag77.xml"/></Relationships>
</file>

<file path=ppt/slides/_rels/slide6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slideLayout" Target="../slideLayouts/slideLayout3.xml"/><Relationship Id="rId1" Type="http://schemas.openxmlformats.org/officeDocument/2006/relationships/tags" Target="../tags/tag78.xml"/></Relationships>
</file>

<file path=ppt/slides/_rels/slide6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slideLayout" Target="../slideLayouts/slideLayout3.xml"/><Relationship Id="rId1" Type="http://schemas.openxmlformats.org/officeDocument/2006/relationships/tags" Target="../tags/tag79.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80.xm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81.xml"/></Relationships>
</file>

<file path=ppt/slides/_rels/slide6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slideLayout" Target="../slideLayouts/slideLayout3.xml"/><Relationship Id="rId1" Type="http://schemas.openxmlformats.org/officeDocument/2006/relationships/tags" Target="../tags/tag82.xml"/></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83.xml"/></Relationships>
</file>

<file path=ppt/slides/_rels/slide6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3.xml"/><Relationship Id="rId1" Type="http://schemas.openxmlformats.org/officeDocument/2006/relationships/tags" Target="../tags/tag84.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4.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3.xml"/><Relationship Id="rId1" Type="http://schemas.openxmlformats.org/officeDocument/2006/relationships/tags" Target="../tags/tag25.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3.xml"/><Relationship Id="rId1" Type="http://schemas.openxmlformats.org/officeDocument/2006/relationships/tags" Target="../tags/tag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666AC4-5298-40B8-89B9-798F572C0746}"/>
              </a:ext>
            </a:extLst>
          </p:cNvPr>
          <p:cNvSpPr>
            <a:spLocks noGrp="1"/>
          </p:cNvSpPr>
          <p:nvPr>
            <p:ph type="ctrTitle"/>
          </p:nvPr>
        </p:nvSpPr>
        <p:spPr/>
        <p:txBody>
          <a:bodyPr/>
          <a:lstStyle/>
          <a:p>
            <a:r>
              <a:rPr lang="en-US" dirty="0"/>
              <a:t>Introduction to Active</a:t>
            </a:r>
            <a:br>
              <a:rPr lang="en-US" dirty="0"/>
            </a:br>
            <a:r>
              <a:rPr lang="en-US" dirty="0"/>
              <a:t>Directory and Account</a:t>
            </a:r>
            <a:br>
              <a:rPr lang="en-US" dirty="0"/>
            </a:br>
            <a:r>
              <a:rPr lang="en-US" dirty="0"/>
              <a:t>Management</a:t>
            </a:r>
          </a:p>
        </p:txBody>
      </p:sp>
      <p:sp>
        <p:nvSpPr>
          <p:cNvPr id="6" name="Subtitle 5">
            <a:extLst>
              <a:ext uri="{FF2B5EF4-FFF2-40B4-BE49-F238E27FC236}">
                <a16:creationId xmlns:a16="http://schemas.microsoft.com/office/drawing/2014/main" id="{58A9DF71-C318-45A7-A3DD-82B73B066F43}"/>
              </a:ext>
            </a:extLst>
          </p:cNvPr>
          <p:cNvSpPr>
            <a:spLocks noGrp="1"/>
          </p:cNvSpPr>
          <p:nvPr>
            <p:ph type="subTitle" idx="1"/>
          </p:nvPr>
        </p:nvSpPr>
        <p:spPr/>
        <p:txBody>
          <a:bodyPr/>
          <a:lstStyle/>
          <a:p>
            <a:r>
              <a:rPr lang="en-US" dirty="0"/>
              <a:t>Module 4</a:t>
            </a:r>
          </a:p>
        </p:txBody>
      </p:sp>
    </p:spTree>
    <p:custDataLst>
      <p:tags r:id="rId1"/>
    </p:custDataLst>
    <p:extLst>
      <p:ext uri="{BB962C8B-B14F-4D97-AF65-F5344CB8AC3E}">
        <p14:creationId xmlns:p14="http://schemas.microsoft.com/office/powerpoint/2010/main" val="405864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Working with Local Users and Groups</a:t>
            </a:r>
            <a:br>
              <a:rPr lang="en-US" dirty="0"/>
            </a:br>
            <a:r>
              <a:rPr lang="en-US" dirty="0"/>
              <a:t>(6 of 7)</a:t>
            </a:r>
          </a:p>
        </p:txBody>
      </p:sp>
      <p:pic>
        <p:nvPicPr>
          <p:cNvPr id="4" name="Content Placeholder 3" descr="A new user is created in the New User window. The user name, full name, and description of the user have been entered. The password and confirm password text boxes have been filled in. User must change password at next logon option has been selecte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057794" y="1690692"/>
            <a:ext cx="4089941" cy="4478096"/>
          </a:xfrm>
        </p:spPr>
      </p:pic>
    </p:spTree>
    <p:custDataLst>
      <p:tags r:id="rId1"/>
    </p:custDataLst>
    <p:extLst>
      <p:ext uri="{BB962C8B-B14F-4D97-AF65-F5344CB8AC3E}">
        <p14:creationId xmlns:p14="http://schemas.microsoft.com/office/powerpoint/2010/main" val="685322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Working with Local Users and Groups</a:t>
            </a:r>
            <a:br>
              <a:rPr lang="en-US" dirty="0"/>
            </a:br>
            <a:r>
              <a:rPr lang="en-US" dirty="0"/>
              <a:t>(7 of 7)</a:t>
            </a:r>
          </a:p>
        </p:txBody>
      </p:sp>
      <p:pic>
        <p:nvPicPr>
          <p:cNvPr id="5" name="Content Placeholder 4" descr="A new group is created in the New Group window. The group Marketing has been created and a user has been added to this group."/>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064315" y="1690692"/>
            <a:ext cx="4066970" cy="4469198"/>
          </a:xfrm>
        </p:spPr>
      </p:pic>
    </p:spTree>
    <p:custDataLst>
      <p:tags r:id="rId1"/>
    </p:custDataLst>
    <p:extLst>
      <p:ext uri="{BB962C8B-B14F-4D97-AF65-F5344CB8AC3E}">
        <p14:creationId xmlns:p14="http://schemas.microsoft.com/office/powerpoint/2010/main" val="483903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Active Directory Basics</a:t>
            </a:r>
          </a:p>
        </p:txBody>
      </p:sp>
      <p:sp>
        <p:nvSpPr>
          <p:cNvPr id="5" name="Content Placeholder 4"/>
          <p:cNvSpPr>
            <a:spLocks noGrp="1"/>
          </p:cNvSpPr>
          <p:nvPr>
            <p:ph idx="1"/>
          </p:nvPr>
        </p:nvSpPr>
        <p:spPr/>
        <p:txBody>
          <a:bodyPr/>
          <a:lstStyle/>
          <a:p>
            <a:r>
              <a:rPr lang="en-US" dirty="0"/>
              <a:t>Options for logging into an Active Directory domain computer</a:t>
            </a:r>
          </a:p>
          <a:p>
            <a:pPr lvl="1"/>
            <a:r>
              <a:rPr lang="en-US" dirty="0"/>
              <a:t>Local user account</a:t>
            </a:r>
          </a:p>
          <a:p>
            <a:pPr lvl="1"/>
            <a:r>
              <a:rPr lang="en-US" dirty="0"/>
              <a:t>Domain user account</a:t>
            </a:r>
          </a:p>
          <a:p>
            <a:pPr lvl="2"/>
            <a:r>
              <a:rPr lang="en-US" dirty="0"/>
              <a:t>Encrypted token and domain group account issued to the computer</a:t>
            </a:r>
          </a:p>
          <a:p>
            <a:r>
              <a:rPr lang="en-US" dirty="0"/>
              <a:t>Domain user, group, and computer accounts stored as objects in a database</a:t>
            </a:r>
          </a:p>
          <a:p>
            <a:pPr lvl="1"/>
            <a:r>
              <a:rPr lang="en-US" dirty="0"/>
              <a:t>Active Directory database conforms to ITU X.500 standard</a:t>
            </a:r>
          </a:p>
          <a:p>
            <a:r>
              <a:rPr lang="en-US" dirty="0"/>
              <a:t>Lightweight Directory Access Protocol (LDAP) provides quick access</a:t>
            </a:r>
          </a:p>
          <a:p>
            <a:r>
              <a:rPr lang="en-US" dirty="0"/>
              <a:t>Active Directory Group Policy provides advantageous features</a:t>
            </a:r>
          </a:p>
        </p:txBody>
      </p:sp>
    </p:spTree>
    <p:custDataLst>
      <p:tags r:id="rId1"/>
    </p:custDataLst>
    <p:extLst>
      <p:ext uri="{BB962C8B-B14F-4D97-AF65-F5344CB8AC3E}">
        <p14:creationId xmlns:p14="http://schemas.microsoft.com/office/powerpoint/2010/main" val="28097054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Active Directory Objects</a:t>
            </a:r>
          </a:p>
        </p:txBody>
      </p:sp>
      <p:sp>
        <p:nvSpPr>
          <p:cNvPr id="5" name="Content Placeholder 4"/>
          <p:cNvSpPr>
            <a:spLocks noGrp="1"/>
          </p:cNvSpPr>
          <p:nvPr>
            <p:ph idx="1"/>
          </p:nvPr>
        </p:nvSpPr>
        <p:spPr/>
        <p:txBody>
          <a:bodyPr/>
          <a:lstStyle/>
          <a:p>
            <a:r>
              <a:rPr lang="en-US" dirty="0"/>
              <a:t>Active Directory schema</a:t>
            </a:r>
          </a:p>
          <a:p>
            <a:pPr lvl="1"/>
            <a:r>
              <a:rPr lang="en-US" dirty="0"/>
              <a:t>All available object types (classes) and associated properties (attributes)</a:t>
            </a:r>
          </a:p>
          <a:p>
            <a:pPr lvl="1"/>
            <a:r>
              <a:rPr lang="en-US" dirty="0"/>
              <a:t>Schema can be extended</a:t>
            </a:r>
          </a:p>
          <a:p>
            <a:r>
              <a:rPr lang="en-US" dirty="0"/>
              <a:t>Leaf objects represent a user account, group account, or computer account</a:t>
            </a:r>
          </a:p>
          <a:p>
            <a:r>
              <a:rPr lang="en-US" dirty="0"/>
              <a:t>Container objects within the Active Directory database</a:t>
            </a:r>
          </a:p>
          <a:p>
            <a:pPr lvl="1"/>
            <a:r>
              <a:rPr lang="en-US" dirty="0"/>
              <a:t>Group leaf objects for ease of administration and Group Policy application</a:t>
            </a:r>
          </a:p>
          <a:p>
            <a:pPr lvl="1"/>
            <a:r>
              <a:rPr lang="en-US" dirty="0"/>
              <a:t>Domains, organizational units (OUs), sites</a:t>
            </a:r>
          </a:p>
        </p:txBody>
      </p:sp>
    </p:spTree>
    <p:custDataLst>
      <p:tags r:id="rId1"/>
    </p:custDataLst>
    <p:extLst>
      <p:ext uri="{BB962C8B-B14F-4D97-AF65-F5344CB8AC3E}">
        <p14:creationId xmlns:p14="http://schemas.microsoft.com/office/powerpoint/2010/main" val="22922739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Active Directory Forests, Trees, and Trusts</a:t>
            </a:r>
            <a:br>
              <a:rPr lang="en-US" dirty="0"/>
            </a:br>
            <a:r>
              <a:rPr lang="en-US" dirty="0"/>
              <a:t>(1 of 4)</a:t>
            </a:r>
          </a:p>
        </p:txBody>
      </p:sp>
      <p:sp>
        <p:nvSpPr>
          <p:cNvPr id="5" name="Content Placeholder 4"/>
          <p:cNvSpPr>
            <a:spLocks noGrp="1"/>
          </p:cNvSpPr>
          <p:nvPr>
            <p:ph idx="1"/>
          </p:nvPr>
        </p:nvSpPr>
        <p:spPr/>
        <p:txBody>
          <a:bodyPr/>
          <a:lstStyle/>
          <a:p>
            <a:r>
              <a:rPr lang="en-US" dirty="0"/>
              <a:t>Active Directory forests</a:t>
            </a:r>
          </a:p>
          <a:p>
            <a:pPr lvl="1"/>
            <a:r>
              <a:rPr lang="en-US" dirty="0"/>
              <a:t>Provide for multiple domains within the same organization</a:t>
            </a:r>
          </a:p>
          <a:p>
            <a:pPr lvl="1"/>
            <a:r>
              <a:rPr lang="en-US" dirty="0"/>
              <a:t>Forest root domain: first domain in a forest</a:t>
            </a:r>
          </a:p>
          <a:p>
            <a:r>
              <a:rPr lang="en-US" dirty="0"/>
              <a:t>Using additional domain controllers</a:t>
            </a:r>
          </a:p>
          <a:p>
            <a:pPr lvl="1"/>
            <a:r>
              <a:rPr lang="en-US" dirty="0"/>
              <a:t>Add them to the forest root domain</a:t>
            </a:r>
          </a:p>
          <a:p>
            <a:pPr lvl="1"/>
            <a:r>
              <a:rPr lang="en-US" dirty="0"/>
              <a:t>Configure them to host an Active Directory database for another domain within the same forest</a:t>
            </a:r>
          </a:p>
          <a:p>
            <a:r>
              <a:rPr lang="en-US" dirty="0"/>
              <a:t>Active Directory tree has parent and child domains</a:t>
            </a:r>
          </a:p>
        </p:txBody>
      </p:sp>
    </p:spTree>
    <p:custDataLst>
      <p:tags r:id="rId1"/>
    </p:custDataLst>
    <p:extLst>
      <p:ext uri="{BB962C8B-B14F-4D97-AF65-F5344CB8AC3E}">
        <p14:creationId xmlns:p14="http://schemas.microsoft.com/office/powerpoint/2010/main" val="42584198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Active Directory Forests, Trees, and Trusts</a:t>
            </a:r>
            <a:br>
              <a:rPr lang="en-US" dirty="0"/>
            </a:br>
            <a:r>
              <a:rPr lang="en-US" dirty="0"/>
              <a:t>(2 of 4)</a:t>
            </a:r>
          </a:p>
        </p:txBody>
      </p:sp>
      <p:sp>
        <p:nvSpPr>
          <p:cNvPr id="4" name="Content Placeholder 3"/>
          <p:cNvSpPr>
            <a:spLocks noGrp="1"/>
          </p:cNvSpPr>
          <p:nvPr>
            <p:ph idx="1"/>
          </p:nvPr>
        </p:nvSpPr>
        <p:spPr/>
        <p:txBody>
          <a:bodyPr/>
          <a:lstStyle/>
          <a:p>
            <a:r>
              <a:rPr lang="en-US" dirty="0"/>
              <a:t>Trust relationship (trust)</a:t>
            </a:r>
          </a:p>
          <a:p>
            <a:pPr lvl="1"/>
            <a:r>
              <a:rPr lang="en-US" dirty="0"/>
              <a:t>Allows users to access resources within other domains</a:t>
            </a:r>
          </a:p>
          <a:p>
            <a:pPr lvl="1"/>
            <a:r>
              <a:rPr lang="en-US" dirty="0"/>
              <a:t>Requires access within the resource’s ACL</a:t>
            </a:r>
          </a:p>
          <a:p>
            <a:pPr lvl="1"/>
            <a:r>
              <a:rPr lang="en-US" dirty="0"/>
              <a:t>Trust relationships represented by arrow symbols in tree diagram</a:t>
            </a:r>
          </a:p>
          <a:p>
            <a:r>
              <a:rPr lang="en-US" dirty="0"/>
              <a:t>Transitive property minimizes number of trust relationships needed</a:t>
            </a:r>
          </a:p>
          <a:p>
            <a:r>
              <a:rPr lang="en-US" dirty="0"/>
              <a:t>Other types of trusts</a:t>
            </a:r>
          </a:p>
          <a:p>
            <a:pPr lvl="1"/>
            <a:r>
              <a:rPr lang="en-US" dirty="0"/>
              <a:t>Shortcut trust speeds up resource access</a:t>
            </a:r>
          </a:p>
          <a:p>
            <a:pPr lvl="1"/>
            <a:r>
              <a:rPr lang="en-US" dirty="0"/>
              <a:t>External trust, forest trust, realm trust</a:t>
            </a:r>
          </a:p>
        </p:txBody>
      </p:sp>
    </p:spTree>
    <p:custDataLst>
      <p:tags r:id="rId1"/>
    </p:custDataLst>
    <p:extLst>
      <p:ext uri="{BB962C8B-B14F-4D97-AF65-F5344CB8AC3E}">
        <p14:creationId xmlns:p14="http://schemas.microsoft.com/office/powerpoint/2010/main" val="24689072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Active Directory Forests, Trees, and Trusts</a:t>
            </a:r>
            <a:br>
              <a:rPr lang="en-US" dirty="0"/>
            </a:br>
            <a:r>
              <a:rPr lang="en-US" dirty="0"/>
              <a:t>(3 of 4)</a:t>
            </a:r>
          </a:p>
        </p:txBody>
      </p:sp>
      <p:pic>
        <p:nvPicPr>
          <p:cNvPr id="5" name="Content Placeholder 4" descr="A forest diagram with trust relationships represented by arrow symbols between domain 1 dot com and domain 2 dot com. Domain 2 dot com trusts domain 1 dot com which is a one-way trust. Domain 1 dot com trusts domain 2 dot com which is a one way trust. domain 1 dot com and domain 2 dot com trust each other which is a two-way trust."/>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82084" y="2592657"/>
            <a:ext cx="9431432" cy="2383950"/>
          </a:xfrm>
        </p:spPr>
      </p:pic>
    </p:spTree>
    <p:custDataLst>
      <p:tags r:id="rId1"/>
    </p:custDataLst>
    <p:extLst>
      <p:ext uri="{BB962C8B-B14F-4D97-AF65-F5344CB8AC3E}">
        <p14:creationId xmlns:p14="http://schemas.microsoft.com/office/powerpoint/2010/main" val="7532154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Active Directory Forests, Trees, and Trusts</a:t>
            </a:r>
            <a:br>
              <a:rPr lang="en-US" dirty="0"/>
            </a:br>
            <a:r>
              <a:rPr lang="en-US" dirty="0"/>
              <a:t>(4 of 4)</a:t>
            </a:r>
          </a:p>
        </p:txBody>
      </p:sp>
      <p:pic>
        <p:nvPicPr>
          <p:cNvPr id="4" name="Content Placeholder 3" descr="The default trust relationships for the domain 1 dot com forest. The domain dot com forest has the domain domain 1 com. A separate domain tree is present in the same forest which is called domain 2 dot com. This is the parent domain and it has the child domains Europe dot domain 2 dot com and Asia dot domain 2 dot com. domain 1 dot com and domain 2 dot com have a two-way transitive trust relationship. The same is the case between domain 2 dot com and Europe dot domain 2 dot com and between domain 2 dot com Asia dot domain 2 dot com."/>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85230" y="1854465"/>
            <a:ext cx="7025139" cy="4142039"/>
          </a:xfrm>
        </p:spPr>
      </p:pic>
    </p:spTree>
    <p:custDataLst>
      <p:tags r:id="rId1"/>
    </p:custDataLst>
    <p:extLst>
      <p:ext uri="{BB962C8B-B14F-4D97-AF65-F5344CB8AC3E}">
        <p14:creationId xmlns:p14="http://schemas.microsoft.com/office/powerpoint/2010/main" val="19891813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Active Directory Groups (1 of 2)</a:t>
            </a:r>
          </a:p>
        </p:txBody>
      </p:sp>
      <p:sp>
        <p:nvSpPr>
          <p:cNvPr id="5" name="Content Placeholder 4"/>
          <p:cNvSpPr>
            <a:spLocks noGrp="1"/>
          </p:cNvSpPr>
          <p:nvPr>
            <p:ph idx="1"/>
          </p:nvPr>
        </p:nvSpPr>
        <p:spPr/>
        <p:txBody>
          <a:bodyPr/>
          <a:lstStyle/>
          <a:p>
            <a:r>
              <a:rPr lang="en-US" dirty="0"/>
              <a:t>Two main types of group accounts</a:t>
            </a:r>
          </a:p>
          <a:p>
            <a:pPr lvl="1"/>
            <a:r>
              <a:rPr lang="en-US" dirty="0"/>
              <a:t>Distribution groups and security groups</a:t>
            </a:r>
          </a:p>
          <a:p>
            <a:r>
              <a:rPr lang="en-US" dirty="0"/>
              <a:t>Group scopes</a:t>
            </a:r>
          </a:p>
          <a:p>
            <a:pPr lvl="1"/>
            <a:r>
              <a:rPr lang="en-US" dirty="0"/>
              <a:t>Organize rights and permissions assignments across multiple domains</a:t>
            </a:r>
          </a:p>
          <a:p>
            <a:pPr lvl="1"/>
            <a:r>
              <a:rPr lang="en-US" dirty="0"/>
              <a:t>Use a combination within a forest to organize the assignment of permissions</a:t>
            </a:r>
          </a:p>
          <a:p>
            <a:pPr lvl="1"/>
            <a:r>
              <a:rPr lang="en-US" dirty="0"/>
              <a:t>Global scope</a:t>
            </a:r>
          </a:p>
          <a:p>
            <a:pPr lvl="1"/>
            <a:r>
              <a:rPr lang="en-US" dirty="0"/>
              <a:t>Domain local scope</a:t>
            </a:r>
          </a:p>
          <a:p>
            <a:pPr lvl="1"/>
            <a:r>
              <a:rPr lang="en-US" dirty="0"/>
              <a:t>Universal scope</a:t>
            </a:r>
          </a:p>
        </p:txBody>
      </p:sp>
    </p:spTree>
    <p:custDataLst>
      <p:tags r:id="rId1"/>
    </p:custDataLst>
    <p:extLst>
      <p:ext uri="{BB962C8B-B14F-4D97-AF65-F5344CB8AC3E}">
        <p14:creationId xmlns:p14="http://schemas.microsoft.com/office/powerpoint/2010/main" val="13251139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Active Directory Groups (2 of 2)</a:t>
            </a:r>
          </a:p>
        </p:txBody>
      </p:sp>
      <p:graphicFrame>
        <p:nvGraphicFramePr>
          <p:cNvPr id="5" name="Table Placeholder 4"/>
          <p:cNvGraphicFramePr>
            <a:graphicFrameLocks noGrp="1"/>
          </p:cNvGraphicFramePr>
          <p:nvPr>
            <p:ph type="tbl" sz="quarter" idx="10"/>
            <p:extLst>
              <p:ext uri="{D42A27DB-BD31-4B8C-83A1-F6EECF244321}">
                <p14:modId xmlns:p14="http://schemas.microsoft.com/office/powerpoint/2010/main" val="255601786"/>
              </p:ext>
            </p:extLst>
          </p:nvPr>
        </p:nvGraphicFramePr>
        <p:xfrm>
          <a:off x="1519311" y="2019300"/>
          <a:ext cx="9059595" cy="2656840"/>
        </p:xfrm>
        <a:graphic>
          <a:graphicData uri="http://schemas.openxmlformats.org/drawingml/2006/table">
            <a:tbl>
              <a:tblPr firstRow="1" bandRow="1">
                <a:tableStyleId>{5C22544A-7EE6-4342-B048-85BDC9FD1C3A}</a:tableStyleId>
              </a:tblPr>
              <a:tblGrid>
                <a:gridCol w="3019865">
                  <a:extLst>
                    <a:ext uri="{9D8B030D-6E8A-4147-A177-3AD203B41FA5}">
                      <a16:colId xmlns:a16="http://schemas.microsoft.com/office/drawing/2014/main" val="20000"/>
                    </a:ext>
                  </a:extLst>
                </a:gridCol>
                <a:gridCol w="3019865">
                  <a:extLst>
                    <a:ext uri="{9D8B030D-6E8A-4147-A177-3AD203B41FA5}">
                      <a16:colId xmlns:a16="http://schemas.microsoft.com/office/drawing/2014/main" val="20001"/>
                    </a:ext>
                  </a:extLst>
                </a:gridCol>
                <a:gridCol w="3019865">
                  <a:extLst>
                    <a:ext uri="{9D8B030D-6E8A-4147-A177-3AD203B41FA5}">
                      <a16:colId xmlns:a16="http://schemas.microsoft.com/office/drawing/2014/main" val="20002"/>
                    </a:ext>
                  </a:extLst>
                </a:gridCol>
              </a:tblGrid>
              <a:tr h="370840">
                <a:tc>
                  <a:txBody>
                    <a:bodyPr/>
                    <a:lstStyle/>
                    <a:p>
                      <a:r>
                        <a:rPr lang="en-US" dirty="0"/>
                        <a:t>Table: 4-1</a:t>
                      </a:r>
                    </a:p>
                    <a:p>
                      <a:r>
                        <a:rPr lang="en-US" dirty="0"/>
                        <a:t>Active Directory group scopes</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0"/>
                  </a:ext>
                </a:extLst>
              </a:tr>
              <a:tr h="370840">
                <a:tc>
                  <a:txBody>
                    <a:bodyPr/>
                    <a:lstStyle/>
                    <a:p>
                      <a:r>
                        <a:rPr lang="en-US" sz="1200" b="1" i="0" dirty="0">
                          <a:solidFill>
                            <a:srgbClr val="242021"/>
                          </a:solidFill>
                          <a:effectLst/>
                          <a:latin typeface="+mn-lt"/>
                        </a:rPr>
                        <a:t>Group scope </a:t>
                      </a:r>
                      <a:endParaRPr lang="en-US" sz="1200" b="1" dirty="0">
                        <a:effectLst/>
                        <a:latin typeface="+mn-lt"/>
                      </a:endParaRPr>
                    </a:p>
                  </a:txBody>
                  <a:tcPr/>
                </a:tc>
                <a:tc>
                  <a:txBody>
                    <a:bodyPr/>
                    <a:lstStyle/>
                    <a:p>
                      <a:r>
                        <a:rPr lang="en-US" sz="1200" b="1" i="0" dirty="0">
                          <a:solidFill>
                            <a:srgbClr val="242021"/>
                          </a:solidFill>
                          <a:effectLst/>
                          <a:latin typeface="+mn-lt"/>
                        </a:rPr>
                        <a:t>Allowed members </a:t>
                      </a:r>
                      <a:endParaRPr lang="en-US" sz="1200" b="1" dirty="0">
                        <a:effectLst/>
                        <a:latin typeface="+mn-lt"/>
                      </a:endParaRPr>
                    </a:p>
                  </a:txBody>
                  <a:tcPr/>
                </a:tc>
                <a:tc>
                  <a:txBody>
                    <a:bodyPr/>
                    <a:lstStyle/>
                    <a:p>
                      <a:r>
                        <a:rPr lang="en-US" sz="1200" b="1" i="0" dirty="0">
                          <a:solidFill>
                            <a:srgbClr val="242021"/>
                          </a:solidFill>
                          <a:effectLst/>
                          <a:latin typeface="+mn-lt"/>
                        </a:rPr>
                        <a:t>Domains that can access the group</a:t>
                      </a:r>
                      <a:endParaRPr lang="en-US" sz="1200" b="1" dirty="0">
                        <a:effectLst/>
                        <a:latin typeface="+mn-lt"/>
                      </a:endParaRPr>
                    </a:p>
                  </a:txBody>
                  <a:tcPr/>
                </a:tc>
                <a:extLst>
                  <a:ext uri="{0D108BD9-81ED-4DB2-BD59-A6C34878D82A}">
                    <a16:rowId xmlns:a16="http://schemas.microsoft.com/office/drawing/2014/main" val="10001"/>
                  </a:ext>
                </a:extLst>
              </a:tr>
              <a:tr h="370840">
                <a:tc>
                  <a:txBody>
                    <a:bodyPr/>
                    <a:lstStyle/>
                    <a:p>
                      <a:r>
                        <a:rPr lang="en-US" sz="1200" b="0" i="0" dirty="0">
                          <a:solidFill>
                            <a:srgbClr val="242021"/>
                          </a:solidFill>
                          <a:effectLst/>
                          <a:latin typeface="+mn-lt"/>
                        </a:rPr>
                        <a:t>Global </a:t>
                      </a:r>
                      <a:endParaRPr lang="en-US" sz="1200" dirty="0">
                        <a:effectLst/>
                        <a:latin typeface="+mn-lt"/>
                      </a:endParaRPr>
                    </a:p>
                  </a:txBody>
                  <a:tcPr/>
                </a:tc>
                <a:tc>
                  <a:txBody>
                    <a:bodyPr/>
                    <a:lstStyle/>
                    <a:p>
                      <a:r>
                        <a:rPr lang="en-US" sz="1200" b="0" i="0" dirty="0">
                          <a:solidFill>
                            <a:srgbClr val="242021"/>
                          </a:solidFill>
                          <a:effectLst/>
                          <a:latin typeface="+mn-lt"/>
                        </a:rPr>
                        <a:t>Objects located within the same domain as the global group</a:t>
                      </a:r>
                      <a:endParaRPr lang="en-US" sz="1200" dirty="0">
                        <a:effectLst/>
                        <a:latin typeface="+mn-lt"/>
                      </a:endParaRPr>
                    </a:p>
                  </a:txBody>
                  <a:tcPr/>
                </a:tc>
                <a:tc>
                  <a:txBody>
                    <a:bodyPr/>
                    <a:lstStyle/>
                    <a:p>
                      <a:r>
                        <a:rPr lang="en-US" sz="1200" b="0" i="0" dirty="0">
                          <a:solidFill>
                            <a:srgbClr val="242021"/>
                          </a:solidFill>
                          <a:effectLst/>
                          <a:latin typeface="+mn-lt"/>
                        </a:rPr>
                        <a:t>Any domain in the forest </a:t>
                      </a:r>
                      <a:endParaRPr lang="en-US" sz="1200" dirty="0">
                        <a:effectLst/>
                        <a:latin typeface="+mn-lt"/>
                      </a:endParaRPr>
                    </a:p>
                  </a:txBody>
                  <a:tcPr/>
                </a:tc>
                <a:extLst>
                  <a:ext uri="{0D108BD9-81ED-4DB2-BD59-A6C34878D82A}">
                    <a16:rowId xmlns:a16="http://schemas.microsoft.com/office/drawing/2014/main" val="10002"/>
                  </a:ext>
                </a:extLst>
              </a:tr>
              <a:tr h="370840">
                <a:tc>
                  <a:txBody>
                    <a:bodyPr/>
                    <a:lstStyle/>
                    <a:p>
                      <a:r>
                        <a:rPr lang="en-US" sz="1200" b="0" i="0" dirty="0">
                          <a:solidFill>
                            <a:srgbClr val="242021"/>
                          </a:solidFill>
                          <a:effectLst/>
                          <a:latin typeface="+mn-lt"/>
                        </a:rPr>
                        <a:t>Domain local </a:t>
                      </a:r>
                      <a:endParaRPr lang="en-US" sz="1200" dirty="0">
                        <a:effectLst/>
                        <a:latin typeface="+mn-lt"/>
                      </a:endParaRPr>
                    </a:p>
                  </a:txBody>
                  <a:tcPr/>
                </a:tc>
                <a:tc>
                  <a:txBody>
                    <a:bodyPr/>
                    <a:lstStyle/>
                    <a:p>
                      <a:r>
                        <a:rPr lang="en-US" sz="1200" b="0" i="0" dirty="0">
                          <a:solidFill>
                            <a:srgbClr val="242021"/>
                          </a:solidFill>
                          <a:effectLst/>
                          <a:latin typeface="+mn-lt"/>
                        </a:rPr>
                        <a:t>Objects located within any domain in the forest</a:t>
                      </a:r>
                      <a:endParaRPr lang="en-US" sz="1200" dirty="0">
                        <a:effectLst/>
                        <a:latin typeface="+mn-lt"/>
                      </a:endParaRPr>
                    </a:p>
                  </a:txBody>
                  <a:tcPr/>
                </a:tc>
                <a:tc>
                  <a:txBody>
                    <a:bodyPr/>
                    <a:lstStyle/>
                    <a:p>
                      <a:r>
                        <a:rPr lang="en-US" sz="1200" b="0" i="0" dirty="0">
                          <a:solidFill>
                            <a:srgbClr val="242021"/>
                          </a:solidFill>
                          <a:effectLst/>
                          <a:latin typeface="+mn-lt"/>
                        </a:rPr>
                        <a:t>Only the domain where the local group resides</a:t>
                      </a:r>
                      <a:endParaRPr lang="en-US" sz="1200" dirty="0">
                        <a:effectLst/>
                        <a:latin typeface="+mn-lt"/>
                      </a:endParaRPr>
                    </a:p>
                  </a:txBody>
                  <a:tcPr/>
                </a:tc>
                <a:extLst>
                  <a:ext uri="{0D108BD9-81ED-4DB2-BD59-A6C34878D82A}">
                    <a16:rowId xmlns:a16="http://schemas.microsoft.com/office/drawing/2014/main" val="10003"/>
                  </a:ext>
                </a:extLst>
              </a:tr>
              <a:tr h="370840">
                <a:tc>
                  <a:txBody>
                    <a:bodyPr/>
                    <a:lstStyle/>
                    <a:p>
                      <a:r>
                        <a:rPr lang="en-US" sz="1200" b="0" i="0" dirty="0">
                          <a:solidFill>
                            <a:srgbClr val="242021"/>
                          </a:solidFill>
                          <a:effectLst/>
                          <a:latin typeface="+mn-lt"/>
                        </a:rPr>
                        <a:t>Universal </a:t>
                      </a:r>
                      <a:endParaRPr lang="en-US" sz="1200" dirty="0">
                        <a:effectLst/>
                        <a:latin typeface="+mn-lt"/>
                      </a:endParaRPr>
                    </a:p>
                  </a:txBody>
                  <a:tcPr/>
                </a:tc>
                <a:tc>
                  <a:txBody>
                    <a:bodyPr/>
                    <a:lstStyle/>
                    <a:p>
                      <a:r>
                        <a:rPr lang="en-US" sz="1200" b="0" i="0" dirty="0">
                          <a:solidFill>
                            <a:srgbClr val="242021"/>
                          </a:solidFill>
                          <a:effectLst/>
                          <a:latin typeface="+mn-lt"/>
                        </a:rPr>
                        <a:t>Objects located within any domain in the forest</a:t>
                      </a:r>
                      <a:endParaRPr lang="en-US" sz="1200" dirty="0">
                        <a:effectLst/>
                        <a:latin typeface="+mn-lt"/>
                      </a:endParaRPr>
                    </a:p>
                  </a:txBody>
                  <a:tcPr/>
                </a:tc>
                <a:tc>
                  <a:txBody>
                    <a:bodyPr/>
                    <a:lstStyle/>
                    <a:p>
                      <a:r>
                        <a:rPr lang="en-US" sz="1200" b="0" i="0" dirty="0">
                          <a:solidFill>
                            <a:srgbClr val="242021"/>
                          </a:solidFill>
                          <a:effectLst/>
                          <a:latin typeface="+mn-lt"/>
                        </a:rPr>
                        <a:t>Any domain in the forest</a:t>
                      </a:r>
                      <a:endParaRPr lang="en-US" sz="1200" dirty="0">
                        <a:effectLst/>
                        <a:latin typeface="+mn-lt"/>
                      </a:endParaRPr>
                    </a:p>
                  </a:txBody>
                  <a:tcPr/>
                </a:tc>
                <a:extLst>
                  <a:ext uri="{0D108BD9-81ED-4DB2-BD59-A6C34878D82A}">
                    <a16:rowId xmlns:a16="http://schemas.microsoft.com/office/drawing/2014/main" val="10004"/>
                  </a:ext>
                </a:extLst>
              </a:tr>
            </a:tbl>
          </a:graphicData>
        </a:graphic>
      </p:graphicFrame>
    </p:spTree>
    <p:custDataLst>
      <p:tags r:id="rId1"/>
    </p:custDataLst>
    <p:extLst>
      <p:ext uri="{BB962C8B-B14F-4D97-AF65-F5344CB8AC3E}">
        <p14:creationId xmlns:p14="http://schemas.microsoft.com/office/powerpoint/2010/main" val="3476956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C5F5D-85FC-4DCF-9852-5DB67BA800B6}"/>
              </a:ext>
            </a:extLst>
          </p:cNvPr>
          <p:cNvSpPr>
            <a:spLocks noGrp="1"/>
          </p:cNvSpPr>
          <p:nvPr>
            <p:ph type="title"/>
          </p:nvPr>
        </p:nvSpPr>
        <p:spPr/>
        <p:txBody>
          <a:bodyPr/>
          <a:lstStyle/>
          <a:p>
            <a:r>
              <a:rPr lang="en-US" dirty="0"/>
              <a:t>Learning Objectives (1 of 3)</a:t>
            </a:r>
          </a:p>
        </p:txBody>
      </p:sp>
      <p:sp>
        <p:nvSpPr>
          <p:cNvPr id="3" name="Content Placeholder 2">
            <a:extLst>
              <a:ext uri="{FF2B5EF4-FFF2-40B4-BE49-F238E27FC236}">
                <a16:creationId xmlns:a16="http://schemas.microsoft.com/office/drawing/2014/main" id="{0EB8A59C-269E-4E9A-8BA8-6F11DAE70E28}"/>
              </a:ext>
            </a:extLst>
          </p:cNvPr>
          <p:cNvSpPr>
            <a:spLocks noGrp="1"/>
          </p:cNvSpPr>
          <p:nvPr>
            <p:ph idx="1"/>
          </p:nvPr>
        </p:nvSpPr>
        <p:spPr/>
        <p:txBody>
          <a:bodyPr/>
          <a:lstStyle/>
          <a:p>
            <a:pPr marL="0" indent="0">
              <a:buNone/>
            </a:pPr>
            <a:r>
              <a:rPr lang="en-US" dirty="0"/>
              <a:t>After completing this module you should be able to:</a:t>
            </a:r>
          </a:p>
          <a:p>
            <a:r>
              <a:rPr lang="en-US" dirty="0"/>
              <a:t>Create and manage local user and group accounts</a:t>
            </a:r>
          </a:p>
          <a:p>
            <a:r>
              <a:rPr lang="en-US" dirty="0"/>
              <a:t>Install and explain the purpose of Active Directory</a:t>
            </a:r>
          </a:p>
          <a:p>
            <a:r>
              <a:rPr lang="en-US" dirty="0"/>
              <a:t>Outline the purpose of Active Directory objects, forests, trees, and trusts</a:t>
            </a:r>
          </a:p>
          <a:p>
            <a:r>
              <a:rPr lang="en-US" dirty="0"/>
              <a:t>Describe the different types of Active Directory groups and their use within a forest</a:t>
            </a:r>
          </a:p>
          <a:p>
            <a:r>
              <a:rPr lang="en-US" dirty="0"/>
              <a:t>Identify the features available within different domain and forest functional levels </a:t>
            </a:r>
          </a:p>
        </p:txBody>
      </p:sp>
    </p:spTree>
    <p:custDataLst>
      <p:tags r:id="rId1"/>
    </p:custDataLst>
    <p:extLst>
      <p:ext uri="{BB962C8B-B14F-4D97-AF65-F5344CB8AC3E}">
        <p14:creationId xmlns:p14="http://schemas.microsoft.com/office/powerpoint/2010/main" val="27563173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Domain and Forest Functional Levels (1 of 3)</a:t>
            </a:r>
          </a:p>
        </p:txBody>
      </p:sp>
      <p:sp>
        <p:nvSpPr>
          <p:cNvPr id="5" name="Content Placeholder 4"/>
          <p:cNvSpPr>
            <a:spLocks noGrp="1"/>
          </p:cNvSpPr>
          <p:nvPr>
            <p:ph idx="1"/>
          </p:nvPr>
        </p:nvSpPr>
        <p:spPr/>
        <p:txBody>
          <a:bodyPr/>
          <a:lstStyle/>
          <a:p>
            <a:r>
              <a:rPr lang="en-US" dirty="0"/>
              <a:t>Microsoft NT4 Server single sign-on implementation</a:t>
            </a:r>
          </a:p>
          <a:p>
            <a:pPr lvl="1"/>
            <a:r>
              <a:rPr lang="en-US" dirty="0"/>
              <a:t>Primary domain controller (PDC) and backup domain controllers (BDCs)</a:t>
            </a:r>
          </a:p>
          <a:p>
            <a:r>
              <a:rPr lang="en-US" dirty="0"/>
              <a:t>Windows 2000 Server Active Directory required backward compatibility</a:t>
            </a:r>
          </a:p>
          <a:p>
            <a:r>
              <a:rPr lang="en-US" dirty="0"/>
              <a:t>New Windows Server versions introduce additional Active Directory features</a:t>
            </a:r>
          </a:p>
          <a:p>
            <a:r>
              <a:rPr lang="en-US" dirty="0"/>
              <a:t>Domain functional levels</a:t>
            </a:r>
          </a:p>
          <a:p>
            <a:pPr lvl="1"/>
            <a:r>
              <a:rPr lang="en-US" dirty="0"/>
              <a:t>Allow backward compatibility to older versions of Active Directory</a:t>
            </a:r>
          </a:p>
          <a:p>
            <a:r>
              <a:rPr lang="en-US" dirty="0"/>
              <a:t>Active Directory forest functional level</a:t>
            </a:r>
          </a:p>
          <a:p>
            <a:pPr lvl="1"/>
            <a:r>
              <a:rPr lang="en-US" dirty="0"/>
              <a:t>Defines minimum domain functional level for each domain within the forest</a:t>
            </a:r>
          </a:p>
        </p:txBody>
      </p:sp>
    </p:spTree>
    <p:custDataLst>
      <p:tags r:id="rId1"/>
    </p:custDataLst>
    <p:extLst>
      <p:ext uri="{BB962C8B-B14F-4D97-AF65-F5344CB8AC3E}">
        <p14:creationId xmlns:p14="http://schemas.microsoft.com/office/powerpoint/2010/main" val="40433086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Domain and Forest Functional Levels (2 of 3)</a:t>
            </a:r>
          </a:p>
        </p:txBody>
      </p:sp>
      <p:graphicFrame>
        <p:nvGraphicFramePr>
          <p:cNvPr id="5" name="Table Placeholder 4"/>
          <p:cNvGraphicFramePr>
            <a:graphicFrameLocks noGrp="1"/>
          </p:cNvGraphicFramePr>
          <p:nvPr>
            <p:ph type="tbl" sz="quarter" idx="10"/>
            <p:extLst>
              <p:ext uri="{D42A27DB-BD31-4B8C-83A1-F6EECF244321}">
                <p14:modId xmlns:p14="http://schemas.microsoft.com/office/powerpoint/2010/main" val="1291399497"/>
              </p:ext>
            </p:extLst>
          </p:nvPr>
        </p:nvGraphicFramePr>
        <p:xfrm>
          <a:off x="1895475" y="2019300"/>
          <a:ext cx="8128000" cy="412496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tblGrid>
              <a:tr h="370840">
                <a:tc>
                  <a:txBody>
                    <a:bodyPr/>
                    <a:lstStyle/>
                    <a:p>
                      <a:r>
                        <a:rPr lang="en-US" dirty="0"/>
                        <a:t>Table: 4-2 Windows Server 2019 domain functional levels</a:t>
                      </a:r>
                    </a:p>
                  </a:txBody>
                  <a:tcPr/>
                </a:tc>
                <a:tc>
                  <a:txBody>
                    <a:bodyPr/>
                    <a:lstStyle/>
                    <a:p>
                      <a:endParaRPr lang="en-US" dirty="0"/>
                    </a:p>
                  </a:txBody>
                  <a:tcPr/>
                </a:tc>
                <a:extLst>
                  <a:ext uri="{0D108BD9-81ED-4DB2-BD59-A6C34878D82A}">
                    <a16:rowId xmlns:a16="http://schemas.microsoft.com/office/drawing/2014/main" val="10000"/>
                  </a:ext>
                </a:extLst>
              </a:tr>
              <a:tr h="370840">
                <a:tc>
                  <a:txBody>
                    <a:bodyPr/>
                    <a:lstStyle/>
                    <a:p>
                      <a:r>
                        <a:rPr lang="en-US" sz="1200" b="1" i="0" dirty="0">
                          <a:solidFill>
                            <a:schemeClr val="tx1">
                              <a:lumMod val="50000"/>
                            </a:schemeClr>
                          </a:solidFill>
                          <a:effectLst/>
                          <a:latin typeface="+mn-lt"/>
                        </a:rPr>
                        <a:t>Functional level </a:t>
                      </a:r>
                      <a:endParaRPr lang="en-US" sz="1200" b="1" dirty="0">
                        <a:solidFill>
                          <a:schemeClr val="tx1">
                            <a:lumMod val="50000"/>
                          </a:schemeClr>
                        </a:solidFill>
                        <a:effectLst/>
                        <a:latin typeface="+mn-lt"/>
                      </a:endParaRPr>
                    </a:p>
                  </a:txBody>
                  <a:tcPr/>
                </a:tc>
                <a:tc>
                  <a:txBody>
                    <a:bodyPr/>
                    <a:lstStyle/>
                    <a:p>
                      <a:r>
                        <a:rPr lang="en-US" sz="1200" b="1" i="0" dirty="0">
                          <a:solidFill>
                            <a:schemeClr val="tx1">
                              <a:lumMod val="50000"/>
                            </a:schemeClr>
                          </a:solidFill>
                          <a:effectLst/>
                          <a:latin typeface="+mn-lt"/>
                        </a:rPr>
                        <a:t>New Active Directory features provided</a:t>
                      </a:r>
                      <a:endParaRPr lang="en-US" sz="1200" b="1" dirty="0">
                        <a:solidFill>
                          <a:schemeClr val="tx1">
                            <a:lumMod val="50000"/>
                          </a:schemeClr>
                        </a:solidFill>
                        <a:effectLst/>
                        <a:latin typeface="+mn-lt"/>
                      </a:endParaRPr>
                    </a:p>
                  </a:txBody>
                  <a:tcPr/>
                </a:tc>
                <a:extLst>
                  <a:ext uri="{0D108BD9-81ED-4DB2-BD59-A6C34878D82A}">
                    <a16:rowId xmlns:a16="http://schemas.microsoft.com/office/drawing/2014/main" val="10001"/>
                  </a:ext>
                </a:extLst>
              </a:tr>
              <a:tr h="370840">
                <a:tc>
                  <a:txBody>
                    <a:bodyPr/>
                    <a:lstStyle/>
                    <a:p>
                      <a:r>
                        <a:rPr lang="en-US" sz="1200" b="0" i="0" dirty="0">
                          <a:solidFill>
                            <a:schemeClr val="tx1">
                              <a:lumMod val="50000"/>
                            </a:schemeClr>
                          </a:solidFill>
                          <a:effectLst/>
                          <a:latin typeface="+mn-lt"/>
                        </a:rPr>
                        <a:t>Windows Server 2008 </a:t>
                      </a:r>
                      <a:endParaRPr lang="en-US" sz="1200" b="0" dirty="0">
                        <a:solidFill>
                          <a:schemeClr val="tx1">
                            <a:lumMod val="50000"/>
                          </a:schemeClr>
                        </a:solidFill>
                        <a:effectLst/>
                        <a:latin typeface="+mn-lt"/>
                      </a:endParaRPr>
                    </a:p>
                  </a:txBody>
                  <a:tcPr/>
                </a:tc>
                <a:tc>
                  <a:txBody>
                    <a:bodyPr/>
                    <a:lstStyle/>
                    <a:p>
                      <a:r>
                        <a:rPr lang="en-US" sz="1200" b="0" i="0" dirty="0">
                          <a:solidFill>
                            <a:schemeClr val="tx1">
                              <a:lumMod val="50000"/>
                            </a:schemeClr>
                          </a:solidFill>
                          <a:effectLst/>
                          <a:latin typeface="+mn-lt"/>
                        </a:rPr>
                        <a:t>Distributed File System (DFS) replication between domain controllers, Advanced Encryption Standard (AES) security for Kerberos authentication, and enhanced user account password policies</a:t>
                      </a:r>
                      <a:endParaRPr lang="en-US" sz="1200" b="0" dirty="0">
                        <a:solidFill>
                          <a:schemeClr val="tx1">
                            <a:lumMod val="50000"/>
                          </a:schemeClr>
                        </a:solidFill>
                        <a:effectLst/>
                        <a:latin typeface="+mn-lt"/>
                      </a:endParaRPr>
                    </a:p>
                  </a:txBody>
                  <a:tcPr/>
                </a:tc>
                <a:extLst>
                  <a:ext uri="{0D108BD9-81ED-4DB2-BD59-A6C34878D82A}">
                    <a16:rowId xmlns:a16="http://schemas.microsoft.com/office/drawing/2014/main" val="10002"/>
                  </a:ext>
                </a:extLst>
              </a:tr>
              <a:tr h="370840">
                <a:tc>
                  <a:txBody>
                    <a:bodyPr/>
                    <a:lstStyle/>
                    <a:p>
                      <a:r>
                        <a:rPr lang="en-US" sz="1200" b="0" i="0" dirty="0">
                          <a:solidFill>
                            <a:schemeClr val="tx1">
                              <a:lumMod val="50000"/>
                            </a:schemeClr>
                          </a:solidFill>
                          <a:effectLst/>
                          <a:latin typeface="+mn-lt"/>
                        </a:rPr>
                        <a:t>Windows Server 2008 R2 </a:t>
                      </a:r>
                      <a:endParaRPr lang="en-US" sz="1200" b="0" dirty="0">
                        <a:solidFill>
                          <a:schemeClr val="tx1">
                            <a:lumMod val="50000"/>
                          </a:schemeClr>
                        </a:solidFill>
                        <a:effectLst/>
                        <a:latin typeface="+mn-lt"/>
                      </a:endParaRPr>
                    </a:p>
                  </a:txBody>
                  <a:tcPr/>
                </a:tc>
                <a:tc>
                  <a:txBody>
                    <a:bodyPr/>
                    <a:lstStyle/>
                    <a:p>
                      <a:r>
                        <a:rPr lang="en-US" sz="1200" b="0" i="0" dirty="0">
                          <a:solidFill>
                            <a:schemeClr val="tx1">
                              <a:lumMod val="50000"/>
                            </a:schemeClr>
                          </a:solidFill>
                          <a:effectLst/>
                          <a:latin typeface="+mn-lt"/>
                        </a:rPr>
                        <a:t>Service Principle Name (SPN) identification for network services</a:t>
                      </a:r>
                      <a:endParaRPr lang="en-US" sz="1200" b="0" dirty="0">
                        <a:solidFill>
                          <a:schemeClr val="tx1">
                            <a:lumMod val="50000"/>
                          </a:schemeClr>
                        </a:solidFill>
                        <a:effectLst/>
                        <a:latin typeface="+mn-lt"/>
                      </a:endParaRPr>
                    </a:p>
                  </a:txBody>
                  <a:tcPr/>
                </a:tc>
                <a:extLst>
                  <a:ext uri="{0D108BD9-81ED-4DB2-BD59-A6C34878D82A}">
                    <a16:rowId xmlns:a16="http://schemas.microsoft.com/office/drawing/2014/main" val="10003"/>
                  </a:ext>
                </a:extLst>
              </a:tr>
              <a:tr h="370840">
                <a:tc>
                  <a:txBody>
                    <a:bodyPr/>
                    <a:lstStyle/>
                    <a:p>
                      <a:r>
                        <a:rPr lang="en-US" sz="1200" b="0" i="0" dirty="0">
                          <a:solidFill>
                            <a:schemeClr val="tx1">
                              <a:lumMod val="50000"/>
                            </a:schemeClr>
                          </a:solidFill>
                          <a:effectLst/>
                          <a:latin typeface="+mn-lt"/>
                        </a:rPr>
                        <a:t>Windows Server 2012 </a:t>
                      </a:r>
                      <a:endParaRPr lang="en-US" sz="1200" b="0" dirty="0">
                        <a:solidFill>
                          <a:schemeClr val="tx1">
                            <a:lumMod val="50000"/>
                          </a:schemeClr>
                        </a:solidFill>
                        <a:effectLst/>
                        <a:latin typeface="+mn-lt"/>
                      </a:endParaRPr>
                    </a:p>
                  </a:txBody>
                  <a:tcPr/>
                </a:tc>
                <a:tc>
                  <a:txBody>
                    <a:bodyPr/>
                    <a:lstStyle/>
                    <a:p>
                      <a:r>
                        <a:rPr lang="en-US" sz="1200" b="0" i="0" dirty="0">
                          <a:solidFill>
                            <a:schemeClr val="tx1">
                              <a:lumMod val="50000"/>
                            </a:schemeClr>
                          </a:solidFill>
                          <a:effectLst/>
                          <a:latin typeface="+mn-lt"/>
                        </a:rPr>
                        <a:t>Compound authentication, which creates Kerberos tickets with additional information used by other services, and Kerberos armoring, which creates a secure channel for authentication that is protected against network attacks</a:t>
                      </a:r>
                      <a:endParaRPr lang="en-US" sz="1200" b="0" dirty="0">
                        <a:solidFill>
                          <a:schemeClr val="tx1">
                            <a:lumMod val="50000"/>
                          </a:schemeClr>
                        </a:solidFill>
                        <a:effectLst/>
                        <a:latin typeface="+mn-lt"/>
                      </a:endParaRPr>
                    </a:p>
                  </a:txBody>
                  <a:tcPr/>
                </a:tc>
                <a:extLst>
                  <a:ext uri="{0D108BD9-81ED-4DB2-BD59-A6C34878D82A}">
                    <a16:rowId xmlns:a16="http://schemas.microsoft.com/office/drawing/2014/main" val="10004"/>
                  </a:ext>
                </a:extLst>
              </a:tr>
              <a:tr h="370840">
                <a:tc>
                  <a:txBody>
                    <a:bodyPr/>
                    <a:lstStyle/>
                    <a:p>
                      <a:r>
                        <a:rPr lang="en-US" sz="1200" b="0" i="0" dirty="0">
                          <a:solidFill>
                            <a:schemeClr val="tx1">
                              <a:lumMod val="50000"/>
                            </a:schemeClr>
                          </a:solidFill>
                          <a:effectLst/>
                          <a:latin typeface="+mn-lt"/>
                        </a:rPr>
                        <a:t>Windows Server 2012 R2 </a:t>
                      </a:r>
                      <a:endParaRPr lang="en-US" sz="1200" b="0" dirty="0">
                        <a:solidFill>
                          <a:schemeClr val="tx1">
                            <a:lumMod val="50000"/>
                          </a:schemeClr>
                        </a:solidFill>
                        <a:effectLst/>
                        <a:latin typeface="+mn-lt"/>
                      </a:endParaRPr>
                    </a:p>
                  </a:txBody>
                  <a:tcPr/>
                </a:tc>
                <a:tc>
                  <a:txBody>
                    <a:bodyPr/>
                    <a:lstStyle/>
                    <a:p>
                      <a:r>
                        <a:rPr lang="en-US" sz="1200" b="0" i="0" dirty="0">
                          <a:solidFill>
                            <a:schemeClr val="tx1">
                              <a:lumMod val="50000"/>
                            </a:schemeClr>
                          </a:solidFill>
                          <a:effectLst/>
                          <a:latin typeface="+mn-lt"/>
                        </a:rPr>
                        <a:t>Additional encryption technologies for Kerberos authentication, as well as the ability to create authentication policies</a:t>
                      </a:r>
                      <a:endParaRPr lang="en-US" sz="1200" b="0" dirty="0">
                        <a:solidFill>
                          <a:schemeClr val="tx1">
                            <a:lumMod val="50000"/>
                          </a:schemeClr>
                        </a:solidFill>
                        <a:effectLst/>
                        <a:latin typeface="+mn-lt"/>
                      </a:endParaRPr>
                    </a:p>
                  </a:txBody>
                  <a:tcPr/>
                </a:tc>
                <a:extLst>
                  <a:ext uri="{0D108BD9-81ED-4DB2-BD59-A6C34878D82A}">
                    <a16:rowId xmlns:a16="http://schemas.microsoft.com/office/drawing/2014/main" val="10005"/>
                  </a:ext>
                </a:extLst>
              </a:tr>
              <a:tr h="370840">
                <a:tc>
                  <a:txBody>
                    <a:bodyPr/>
                    <a:lstStyle/>
                    <a:p>
                      <a:r>
                        <a:rPr lang="en-US" sz="1200" b="0" i="0" dirty="0">
                          <a:solidFill>
                            <a:schemeClr val="tx1">
                              <a:lumMod val="50000"/>
                            </a:schemeClr>
                          </a:solidFill>
                          <a:effectLst/>
                          <a:latin typeface="+mn-lt"/>
                        </a:rPr>
                        <a:t>Windows Server 2016 </a:t>
                      </a:r>
                      <a:endParaRPr lang="en-US" sz="1200" b="0" dirty="0">
                        <a:solidFill>
                          <a:schemeClr val="tx1">
                            <a:lumMod val="50000"/>
                          </a:schemeClr>
                        </a:solidFill>
                        <a:effectLst/>
                        <a:latin typeface="+mn-lt"/>
                      </a:endParaRPr>
                    </a:p>
                  </a:txBody>
                  <a:tcPr/>
                </a:tc>
                <a:tc>
                  <a:txBody>
                    <a:bodyPr/>
                    <a:lstStyle/>
                    <a:p>
                      <a:r>
                        <a:rPr lang="en-US" sz="1200" b="0" i="0" dirty="0">
                          <a:solidFill>
                            <a:schemeClr val="tx1">
                              <a:lumMod val="50000"/>
                            </a:schemeClr>
                          </a:solidFill>
                          <a:effectLst/>
                          <a:latin typeface="+mn-lt"/>
                        </a:rPr>
                        <a:t>Additional Kerberos authentication features</a:t>
                      </a:r>
                      <a:endParaRPr lang="en-US" sz="1200" b="0" dirty="0">
                        <a:solidFill>
                          <a:schemeClr val="tx1">
                            <a:lumMod val="50000"/>
                          </a:schemeClr>
                        </a:solidFill>
                        <a:effectLst/>
                        <a:latin typeface="+mn-lt"/>
                      </a:endParaRPr>
                    </a:p>
                  </a:txBody>
                  <a:tcPr/>
                </a:tc>
                <a:extLst>
                  <a:ext uri="{0D108BD9-81ED-4DB2-BD59-A6C34878D82A}">
                    <a16:rowId xmlns:a16="http://schemas.microsoft.com/office/drawing/2014/main" val="10006"/>
                  </a:ext>
                </a:extLst>
              </a:tr>
            </a:tbl>
          </a:graphicData>
        </a:graphic>
      </p:graphicFrame>
    </p:spTree>
    <p:custDataLst>
      <p:tags r:id="rId1"/>
    </p:custDataLst>
    <p:extLst>
      <p:ext uri="{BB962C8B-B14F-4D97-AF65-F5344CB8AC3E}">
        <p14:creationId xmlns:p14="http://schemas.microsoft.com/office/powerpoint/2010/main" val="7660796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Domain and Forest Functional Levels (3 of 3)</a:t>
            </a:r>
          </a:p>
        </p:txBody>
      </p:sp>
      <p:graphicFrame>
        <p:nvGraphicFramePr>
          <p:cNvPr id="5" name="Table Placeholder 4"/>
          <p:cNvGraphicFramePr>
            <a:graphicFrameLocks noGrp="1"/>
          </p:cNvGraphicFramePr>
          <p:nvPr>
            <p:ph type="tbl" sz="quarter" idx="10"/>
            <p:extLst>
              <p:ext uri="{D42A27DB-BD31-4B8C-83A1-F6EECF244321}">
                <p14:modId xmlns:p14="http://schemas.microsoft.com/office/powerpoint/2010/main" val="3856239799"/>
              </p:ext>
            </p:extLst>
          </p:nvPr>
        </p:nvGraphicFramePr>
        <p:xfrm>
          <a:off x="1895475" y="2019300"/>
          <a:ext cx="8128000" cy="347980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tblGrid>
              <a:tr h="370840">
                <a:tc>
                  <a:txBody>
                    <a:bodyPr/>
                    <a:lstStyle/>
                    <a:p>
                      <a:r>
                        <a:rPr lang="en-US" b="1" dirty="0"/>
                        <a:t>Table: 4-3 Windows Server 2019 forest functional levels</a:t>
                      </a:r>
                    </a:p>
                  </a:txBody>
                  <a:tcPr/>
                </a:tc>
                <a:tc>
                  <a:txBody>
                    <a:bodyPr/>
                    <a:lstStyle/>
                    <a:p>
                      <a:endParaRPr lang="en-US" b="1" dirty="0"/>
                    </a:p>
                  </a:txBody>
                  <a:tcPr/>
                </a:tc>
                <a:extLst>
                  <a:ext uri="{0D108BD9-81ED-4DB2-BD59-A6C34878D82A}">
                    <a16:rowId xmlns:a16="http://schemas.microsoft.com/office/drawing/2014/main" val="10000"/>
                  </a:ext>
                </a:extLst>
              </a:tr>
              <a:tr h="370840">
                <a:tc>
                  <a:txBody>
                    <a:bodyPr/>
                    <a:lstStyle/>
                    <a:p>
                      <a:r>
                        <a:rPr lang="en-US" sz="1200" b="1" i="0" dirty="0">
                          <a:solidFill>
                            <a:schemeClr val="tx1">
                              <a:lumMod val="50000"/>
                            </a:schemeClr>
                          </a:solidFill>
                          <a:effectLst/>
                          <a:latin typeface="+mn-lt"/>
                        </a:rPr>
                        <a:t>Functional level </a:t>
                      </a:r>
                      <a:endParaRPr lang="en-US" sz="1200" b="1" dirty="0">
                        <a:solidFill>
                          <a:schemeClr val="tx1">
                            <a:lumMod val="50000"/>
                          </a:schemeClr>
                        </a:solidFill>
                        <a:effectLst/>
                        <a:latin typeface="+mn-lt"/>
                      </a:endParaRPr>
                    </a:p>
                  </a:txBody>
                  <a:tcPr/>
                </a:tc>
                <a:tc>
                  <a:txBody>
                    <a:bodyPr/>
                    <a:lstStyle/>
                    <a:p>
                      <a:r>
                        <a:rPr lang="en-US" sz="1200" b="1" i="0" dirty="0">
                          <a:solidFill>
                            <a:schemeClr val="tx1">
                              <a:lumMod val="50000"/>
                            </a:schemeClr>
                          </a:solidFill>
                          <a:effectLst/>
                          <a:latin typeface="+mn-lt"/>
                        </a:rPr>
                        <a:t>New Active Directory features provided</a:t>
                      </a:r>
                      <a:endParaRPr lang="en-US" sz="1200" b="1" dirty="0">
                        <a:solidFill>
                          <a:schemeClr val="tx1">
                            <a:lumMod val="50000"/>
                          </a:schemeClr>
                        </a:solidFill>
                        <a:effectLst/>
                        <a:latin typeface="+mn-lt"/>
                      </a:endParaRPr>
                    </a:p>
                  </a:txBody>
                  <a:tcPr/>
                </a:tc>
                <a:extLst>
                  <a:ext uri="{0D108BD9-81ED-4DB2-BD59-A6C34878D82A}">
                    <a16:rowId xmlns:a16="http://schemas.microsoft.com/office/drawing/2014/main" val="10001"/>
                  </a:ext>
                </a:extLst>
              </a:tr>
              <a:tr h="370840">
                <a:tc>
                  <a:txBody>
                    <a:bodyPr/>
                    <a:lstStyle/>
                    <a:p>
                      <a:r>
                        <a:rPr lang="en-US" sz="1200" b="0" i="0" dirty="0">
                          <a:solidFill>
                            <a:schemeClr val="tx1">
                              <a:lumMod val="50000"/>
                            </a:schemeClr>
                          </a:solidFill>
                          <a:effectLst/>
                          <a:latin typeface="+mn-lt"/>
                        </a:rPr>
                        <a:t>Windows Server 2008 </a:t>
                      </a:r>
                      <a:endParaRPr lang="en-US" sz="1200" b="0" dirty="0">
                        <a:solidFill>
                          <a:schemeClr val="tx1">
                            <a:lumMod val="50000"/>
                          </a:schemeClr>
                        </a:solidFill>
                        <a:effectLst/>
                        <a:latin typeface="+mn-lt"/>
                      </a:endParaRPr>
                    </a:p>
                  </a:txBody>
                  <a:tcPr/>
                </a:tc>
                <a:tc>
                  <a:txBody>
                    <a:bodyPr/>
                    <a:lstStyle/>
                    <a:p>
                      <a:r>
                        <a:rPr lang="en-US" sz="1200" b="0" i="0" dirty="0">
                          <a:solidFill>
                            <a:schemeClr val="tx1">
                              <a:lumMod val="50000"/>
                            </a:schemeClr>
                          </a:solidFill>
                          <a:effectLst/>
                          <a:latin typeface="+mn-lt"/>
                        </a:rPr>
                        <a:t>No additional features beyond those within the Windows Server 2008 domain functional level</a:t>
                      </a:r>
                      <a:endParaRPr lang="en-US" sz="1200" b="0" dirty="0">
                        <a:solidFill>
                          <a:schemeClr val="tx1">
                            <a:lumMod val="50000"/>
                          </a:schemeClr>
                        </a:solidFill>
                        <a:effectLst/>
                        <a:latin typeface="+mn-lt"/>
                      </a:endParaRPr>
                    </a:p>
                  </a:txBody>
                  <a:tcPr/>
                </a:tc>
                <a:extLst>
                  <a:ext uri="{0D108BD9-81ED-4DB2-BD59-A6C34878D82A}">
                    <a16:rowId xmlns:a16="http://schemas.microsoft.com/office/drawing/2014/main" val="10002"/>
                  </a:ext>
                </a:extLst>
              </a:tr>
              <a:tr h="370840">
                <a:tc>
                  <a:txBody>
                    <a:bodyPr/>
                    <a:lstStyle/>
                    <a:p>
                      <a:r>
                        <a:rPr lang="en-US" sz="1200" b="0" i="0" dirty="0">
                          <a:solidFill>
                            <a:schemeClr val="tx1">
                              <a:lumMod val="50000"/>
                            </a:schemeClr>
                          </a:solidFill>
                          <a:effectLst/>
                          <a:latin typeface="+mn-lt"/>
                        </a:rPr>
                        <a:t>Windows Server 2008 R2 </a:t>
                      </a:r>
                      <a:endParaRPr lang="en-US" sz="1200" b="0" dirty="0">
                        <a:solidFill>
                          <a:schemeClr val="tx1">
                            <a:lumMod val="50000"/>
                          </a:schemeClr>
                        </a:solidFill>
                        <a:effectLst/>
                        <a:latin typeface="+mn-lt"/>
                      </a:endParaRPr>
                    </a:p>
                  </a:txBody>
                  <a:tcPr/>
                </a:tc>
                <a:tc>
                  <a:txBody>
                    <a:bodyPr/>
                    <a:lstStyle/>
                    <a:p>
                      <a:r>
                        <a:rPr lang="en-US" sz="1200" b="0" i="0" dirty="0">
                          <a:solidFill>
                            <a:schemeClr val="tx1">
                              <a:lumMod val="50000"/>
                            </a:schemeClr>
                          </a:solidFill>
                          <a:effectLst/>
                          <a:latin typeface="+mn-lt"/>
                        </a:rPr>
                        <a:t>The ability to create and use the Active directory Recycle Bin to recover deleted objects</a:t>
                      </a:r>
                      <a:endParaRPr lang="en-US" sz="1200" b="0" dirty="0">
                        <a:solidFill>
                          <a:schemeClr val="tx1">
                            <a:lumMod val="50000"/>
                          </a:schemeClr>
                        </a:solidFill>
                        <a:effectLst/>
                        <a:latin typeface="+mn-lt"/>
                      </a:endParaRPr>
                    </a:p>
                  </a:txBody>
                  <a:tcPr/>
                </a:tc>
                <a:extLst>
                  <a:ext uri="{0D108BD9-81ED-4DB2-BD59-A6C34878D82A}">
                    <a16:rowId xmlns:a16="http://schemas.microsoft.com/office/drawing/2014/main" val="10003"/>
                  </a:ext>
                </a:extLst>
              </a:tr>
              <a:tr h="370840">
                <a:tc>
                  <a:txBody>
                    <a:bodyPr/>
                    <a:lstStyle/>
                    <a:p>
                      <a:r>
                        <a:rPr lang="en-US" sz="1200" b="0" i="0" dirty="0">
                          <a:solidFill>
                            <a:schemeClr val="tx1">
                              <a:lumMod val="50000"/>
                            </a:schemeClr>
                          </a:solidFill>
                          <a:effectLst/>
                          <a:latin typeface="+mn-lt"/>
                        </a:rPr>
                        <a:t>Windows Server 2012 </a:t>
                      </a:r>
                      <a:endParaRPr lang="en-US" sz="1200" b="0" dirty="0">
                        <a:solidFill>
                          <a:schemeClr val="tx1">
                            <a:lumMod val="50000"/>
                          </a:schemeClr>
                        </a:solidFill>
                        <a:effectLst/>
                        <a:latin typeface="+mn-lt"/>
                      </a:endParaRPr>
                    </a:p>
                  </a:txBody>
                  <a:tcPr/>
                </a:tc>
                <a:tc>
                  <a:txBody>
                    <a:bodyPr/>
                    <a:lstStyle/>
                    <a:p>
                      <a:r>
                        <a:rPr lang="en-US" sz="1200" b="0" i="0" dirty="0">
                          <a:solidFill>
                            <a:schemeClr val="tx1">
                              <a:lumMod val="50000"/>
                            </a:schemeClr>
                          </a:solidFill>
                          <a:effectLst/>
                          <a:latin typeface="+mn-lt"/>
                        </a:rPr>
                        <a:t>No additional features beyond those within the Windows Server 2012 domain functional level</a:t>
                      </a:r>
                      <a:endParaRPr lang="en-US" sz="1200" b="0" dirty="0">
                        <a:solidFill>
                          <a:schemeClr val="tx1">
                            <a:lumMod val="50000"/>
                          </a:schemeClr>
                        </a:solidFill>
                        <a:effectLst/>
                        <a:latin typeface="+mn-lt"/>
                      </a:endParaRPr>
                    </a:p>
                  </a:txBody>
                  <a:tcPr/>
                </a:tc>
                <a:extLst>
                  <a:ext uri="{0D108BD9-81ED-4DB2-BD59-A6C34878D82A}">
                    <a16:rowId xmlns:a16="http://schemas.microsoft.com/office/drawing/2014/main" val="10004"/>
                  </a:ext>
                </a:extLst>
              </a:tr>
              <a:tr h="370840">
                <a:tc>
                  <a:txBody>
                    <a:bodyPr/>
                    <a:lstStyle/>
                    <a:p>
                      <a:r>
                        <a:rPr lang="en-US" sz="1200" b="0" i="0" dirty="0">
                          <a:solidFill>
                            <a:schemeClr val="tx1">
                              <a:lumMod val="50000"/>
                            </a:schemeClr>
                          </a:solidFill>
                          <a:effectLst/>
                          <a:latin typeface="+mn-lt"/>
                        </a:rPr>
                        <a:t>Windows Server 2012 R2 </a:t>
                      </a:r>
                      <a:endParaRPr lang="en-US" sz="1200" b="0" dirty="0">
                        <a:solidFill>
                          <a:schemeClr val="tx1">
                            <a:lumMod val="50000"/>
                          </a:schemeClr>
                        </a:solidFill>
                        <a:effectLst/>
                        <a:latin typeface="+mn-lt"/>
                      </a:endParaRPr>
                    </a:p>
                  </a:txBody>
                  <a:tcPr/>
                </a:tc>
                <a:tc>
                  <a:txBody>
                    <a:bodyPr/>
                    <a:lstStyle/>
                    <a:p>
                      <a:r>
                        <a:rPr lang="en-US" sz="1200" b="0" i="0" dirty="0">
                          <a:solidFill>
                            <a:schemeClr val="tx1">
                              <a:lumMod val="50000"/>
                            </a:schemeClr>
                          </a:solidFill>
                          <a:effectLst/>
                          <a:latin typeface="+mn-lt"/>
                        </a:rPr>
                        <a:t>No additional features beyond those within the Windows Server 2012 R2 domain functional level</a:t>
                      </a:r>
                      <a:endParaRPr lang="en-US" sz="1200" b="0" dirty="0">
                        <a:solidFill>
                          <a:schemeClr val="tx1">
                            <a:lumMod val="50000"/>
                          </a:schemeClr>
                        </a:solidFill>
                        <a:effectLst/>
                        <a:latin typeface="+mn-lt"/>
                      </a:endParaRPr>
                    </a:p>
                  </a:txBody>
                  <a:tcPr/>
                </a:tc>
                <a:extLst>
                  <a:ext uri="{0D108BD9-81ED-4DB2-BD59-A6C34878D82A}">
                    <a16:rowId xmlns:a16="http://schemas.microsoft.com/office/drawing/2014/main" val="10005"/>
                  </a:ext>
                </a:extLst>
              </a:tr>
              <a:tr h="370840">
                <a:tc>
                  <a:txBody>
                    <a:bodyPr/>
                    <a:lstStyle/>
                    <a:p>
                      <a:r>
                        <a:rPr lang="en-US" sz="1200" b="0" i="0" dirty="0">
                          <a:solidFill>
                            <a:schemeClr val="tx1">
                              <a:lumMod val="50000"/>
                            </a:schemeClr>
                          </a:solidFill>
                          <a:effectLst/>
                          <a:latin typeface="+mn-lt"/>
                        </a:rPr>
                        <a:t>Windows Server 2016 </a:t>
                      </a:r>
                      <a:endParaRPr lang="en-US" sz="1200" b="0" dirty="0">
                        <a:solidFill>
                          <a:schemeClr val="tx1">
                            <a:lumMod val="50000"/>
                          </a:schemeClr>
                        </a:solidFill>
                        <a:effectLst/>
                        <a:latin typeface="+mn-lt"/>
                      </a:endParaRPr>
                    </a:p>
                  </a:txBody>
                  <a:tcPr/>
                </a:tc>
                <a:tc>
                  <a:txBody>
                    <a:bodyPr/>
                    <a:lstStyle/>
                    <a:p>
                      <a:r>
                        <a:rPr lang="en-US" sz="1200" b="0" i="0" dirty="0">
                          <a:solidFill>
                            <a:schemeClr val="tx1">
                              <a:lumMod val="50000"/>
                            </a:schemeClr>
                          </a:solidFill>
                          <a:effectLst/>
                          <a:latin typeface="+mn-lt"/>
                        </a:rPr>
                        <a:t>The ability to use the Microsoft Identity Manager (MIM) to restrict malicious access to Active Directory using</a:t>
                      </a:r>
                      <a:r>
                        <a:rPr lang="en-US" sz="1200" b="0" i="0" baseline="0" dirty="0">
                          <a:solidFill>
                            <a:schemeClr val="tx1">
                              <a:lumMod val="50000"/>
                            </a:schemeClr>
                          </a:solidFill>
                          <a:effectLst/>
                          <a:latin typeface="+mn-lt"/>
                        </a:rPr>
                        <a:t> </a:t>
                      </a:r>
                      <a:r>
                        <a:rPr lang="en-US" sz="1200" b="0" i="0" dirty="0">
                          <a:solidFill>
                            <a:schemeClr val="tx1">
                              <a:lumMod val="50000"/>
                            </a:schemeClr>
                          </a:solidFill>
                          <a:effectLst/>
                          <a:latin typeface="+mn-lt"/>
                        </a:rPr>
                        <a:t>Privilege Access Management (PAM)</a:t>
                      </a:r>
                      <a:endParaRPr lang="en-US" sz="1200" b="0" dirty="0">
                        <a:solidFill>
                          <a:schemeClr val="tx1">
                            <a:lumMod val="50000"/>
                          </a:schemeClr>
                        </a:solidFill>
                        <a:effectLst/>
                        <a:latin typeface="+mn-lt"/>
                      </a:endParaRPr>
                    </a:p>
                  </a:txBody>
                  <a:tcPr/>
                </a:tc>
                <a:extLst>
                  <a:ext uri="{0D108BD9-81ED-4DB2-BD59-A6C34878D82A}">
                    <a16:rowId xmlns:a16="http://schemas.microsoft.com/office/drawing/2014/main" val="10006"/>
                  </a:ext>
                </a:extLst>
              </a:tr>
            </a:tbl>
          </a:graphicData>
        </a:graphic>
      </p:graphicFrame>
    </p:spTree>
    <p:custDataLst>
      <p:tags r:id="rId1"/>
    </p:custDataLst>
    <p:extLst>
      <p:ext uri="{BB962C8B-B14F-4D97-AF65-F5344CB8AC3E}">
        <p14:creationId xmlns:p14="http://schemas.microsoft.com/office/powerpoint/2010/main" val="15829207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Sites and Active Directory Replication</a:t>
            </a:r>
          </a:p>
        </p:txBody>
      </p:sp>
      <p:sp>
        <p:nvSpPr>
          <p:cNvPr id="5" name="Content Placeholder 4"/>
          <p:cNvSpPr>
            <a:spLocks noGrp="1"/>
          </p:cNvSpPr>
          <p:nvPr>
            <p:ph idx="1"/>
          </p:nvPr>
        </p:nvSpPr>
        <p:spPr/>
        <p:txBody>
          <a:bodyPr/>
          <a:lstStyle/>
          <a:p>
            <a:r>
              <a:rPr lang="fr-FR" dirty="0"/>
              <a:t>Active </a:t>
            </a:r>
            <a:r>
              <a:rPr lang="en-US" dirty="0"/>
              <a:t>Directory</a:t>
            </a:r>
            <a:r>
              <a:rPr lang="fr-FR" dirty="0"/>
              <a:t> database</a:t>
            </a:r>
          </a:p>
          <a:p>
            <a:pPr lvl="1"/>
            <a:r>
              <a:rPr lang="fr-FR" dirty="0"/>
              <a:t>Schema partition</a:t>
            </a:r>
          </a:p>
          <a:p>
            <a:pPr lvl="1"/>
            <a:r>
              <a:rPr lang="fr-FR" dirty="0"/>
              <a:t>Configuration partition</a:t>
            </a:r>
          </a:p>
          <a:p>
            <a:pPr lvl="1"/>
            <a:r>
              <a:rPr lang="fr-FR" dirty="0"/>
              <a:t>Domain partition</a:t>
            </a:r>
          </a:p>
          <a:p>
            <a:r>
              <a:rPr lang="fr-FR" dirty="0"/>
              <a:t>Control Active Directory </a:t>
            </a:r>
            <a:r>
              <a:rPr lang="en-US" dirty="0"/>
              <a:t>replication</a:t>
            </a:r>
            <a:r>
              <a:rPr lang="fr-FR" dirty="0"/>
              <a:t> bandwidth usage</a:t>
            </a:r>
          </a:p>
          <a:p>
            <a:pPr lvl="1"/>
            <a:r>
              <a:rPr lang="en-US" dirty="0"/>
              <a:t>Site object (site) represents a physical location in an organization</a:t>
            </a:r>
          </a:p>
          <a:p>
            <a:pPr lvl="2"/>
            <a:r>
              <a:rPr lang="en-US" dirty="0"/>
              <a:t>Associated with one or more subnet objects representing IP networks containing domain controllers</a:t>
            </a:r>
          </a:p>
          <a:p>
            <a:pPr lvl="2"/>
            <a:r>
              <a:rPr lang="en-US" dirty="0"/>
              <a:t>Connected to other site objects using site link objects</a:t>
            </a:r>
            <a:endParaRPr lang="fr-FR" dirty="0"/>
          </a:p>
        </p:txBody>
      </p:sp>
    </p:spTree>
    <p:custDataLst>
      <p:tags r:id="rId1"/>
    </p:custDataLst>
    <p:extLst>
      <p:ext uri="{BB962C8B-B14F-4D97-AF65-F5344CB8AC3E}">
        <p14:creationId xmlns:p14="http://schemas.microsoft.com/office/powerpoint/2010/main" val="20777879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Global Catalog</a:t>
            </a:r>
          </a:p>
        </p:txBody>
      </p:sp>
      <p:sp>
        <p:nvSpPr>
          <p:cNvPr id="5" name="Content Placeholder 4"/>
          <p:cNvSpPr>
            <a:spLocks noGrp="1"/>
          </p:cNvSpPr>
          <p:nvPr>
            <p:ph idx="1"/>
          </p:nvPr>
        </p:nvSpPr>
        <p:spPr/>
        <p:txBody>
          <a:bodyPr/>
          <a:lstStyle/>
          <a:p>
            <a:r>
              <a:rPr lang="en-US" dirty="0"/>
              <a:t>Global catalog provides a list of all object names in a forest</a:t>
            </a:r>
          </a:p>
          <a:p>
            <a:pPr lvl="1"/>
            <a:r>
              <a:rPr lang="en-US" dirty="0"/>
              <a:t>Stored on at least one domain controller in the forest</a:t>
            </a:r>
          </a:p>
          <a:p>
            <a:pPr lvl="1"/>
            <a:r>
              <a:rPr lang="en-US" dirty="0"/>
              <a:t>Required to complete authentication process and log in to the domain</a:t>
            </a:r>
          </a:p>
          <a:p>
            <a:pPr lvl="2"/>
            <a:r>
              <a:rPr lang="en-US" dirty="0"/>
              <a:t>Cached credentials might provide access if global catalog not available</a:t>
            </a:r>
          </a:p>
          <a:p>
            <a:r>
              <a:rPr lang="en-US" dirty="0"/>
              <a:t>User Principle Name (UPN) is a unique name in the global catalog</a:t>
            </a:r>
          </a:p>
          <a:p>
            <a:pPr lvl="1"/>
            <a:r>
              <a:rPr lang="en-US" dirty="0"/>
              <a:t>Users can use it to log in to their domain from any computer in the forest</a:t>
            </a:r>
          </a:p>
          <a:p>
            <a:r>
              <a:rPr lang="en-US" dirty="0"/>
              <a:t>Global catalog updates</a:t>
            </a:r>
          </a:p>
          <a:p>
            <a:pPr lvl="1"/>
            <a:r>
              <a:rPr lang="en-US" dirty="0"/>
              <a:t>Issue might be resolved with Universal Group Membership Caching (UGMC)</a:t>
            </a:r>
          </a:p>
        </p:txBody>
      </p:sp>
    </p:spTree>
    <p:custDataLst>
      <p:tags r:id="rId1"/>
    </p:custDataLst>
    <p:extLst>
      <p:ext uri="{BB962C8B-B14F-4D97-AF65-F5344CB8AC3E}">
        <p14:creationId xmlns:p14="http://schemas.microsoft.com/office/powerpoint/2010/main" val="2127230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FSMO Roles (1 of 3)</a:t>
            </a:r>
          </a:p>
        </p:txBody>
      </p:sp>
      <p:sp>
        <p:nvSpPr>
          <p:cNvPr id="5" name="Content Placeholder 4"/>
          <p:cNvSpPr>
            <a:spLocks noGrp="1"/>
          </p:cNvSpPr>
          <p:nvPr>
            <p:ph idx="1"/>
          </p:nvPr>
        </p:nvSpPr>
        <p:spPr/>
        <p:txBody>
          <a:bodyPr/>
          <a:lstStyle/>
          <a:p>
            <a:r>
              <a:rPr lang="en-US" dirty="0"/>
              <a:t>Flexible Single Master Operations (FSMO) functions</a:t>
            </a:r>
          </a:p>
          <a:p>
            <a:pPr lvl="1"/>
            <a:r>
              <a:rPr lang="en-US" dirty="0"/>
              <a:t>Functions that must be coordinated f</a:t>
            </a:r>
            <a:r>
              <a:rPr lang="it-IT" dirty="0"/>
              <a:t>rom a single domain controller</a:t>
            </a:r>
          </a:p>
          <a:p>
            <a:r>
              <a:rPr lang="it-IT" dirty="0"/>
              <a:t>Domain controller configuration</a:t>
            </a:r>
          </a:p>
          <a:p>
            <a:pPr lvl="1"/>
            <a:r>
              <a:rPr lang="en-US" dirty="0"/>
              <a:t>To hold a single FSMO role</a:t>
            </a:r>
          </a:p>
          <a:p>
            <a:pPr lvl="1"/>
            <a:r>
              <a:rPr lang="en-US" dirty="0"/>
              <a:t>To hold all FSMO roles for its domain or forest</a:t>
            </a:r>
          </a:p>
          <a:p>
            <a:r>
              <a:rPr lang="en-US" dirty="0"/>
              <a:t>Five FSMO roles available within Active Directory</a:t>
            </a:r>
          </a:p>
          <a:p>
            <a:pPr lvl="1"/>
            <a:r>
              <a:rPr lang="en-US" dirty="0"/>
              <a:t>First domain controller installed within the forest root domain contains all five</a:t>
            </a:r>
          </a:p>
          <a:p>
            <a:r>
              <a:rPr lang="it-IT" dirty="0"/>
              <a:t>Problem if </a:t>
            </a:r>
            <a:r>
              <a:rPr lang="en-US" dirty="0"/>
              <a:t>domain controller holding an FSMO role becomes unavailable</a:t>
            </a:r>
          </a:p>
        </p:txBody>
      </p:sp>
    </p:spTree>
    <p:custDataLst>
      <p:tags r:id="rId1"/>
    </p:custDataLst>
    <p:extLst>
      <p:ext uri="{BB962C8B-B14F-4D97-AF65-F5344CB8AC3E}">
        <p14:creationId xmlns:p14="http://schemas.microsoft.com/office/powerpoint/2010/main" val="4485249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FSMO Roles (2 of 3)</a:t>
            </a:r>
          </a:p>
        </p:txBody>
      </p:sp>
      <p:graphicFrame>
        <p:nvGraphicFramePr>
          <p:cNvPr id="5" name="Table Placeholder 4"/>
          <p:cNvGraphicFramePr>
            <a:graphicFrameLocks noGrp="1"/>
          </p:cNvGraphicFramePr>
          <p:nvPr>
            <p:ph type="tbl" sz="quarter" idx="10"/>
            <p:extLst>
              <p:ext uri="{D42A27DB-BD31-4B8C-83A1-F6EECF244321}">
                <p14:modId xmlns:p14="http://schemas.microsoft.com/office/powerpoint/2010/main" val="1194187217"/>
              </p:ext>
            </p:extLst>
          </p:nvPr>
        </p:nvGraphicFramePr>
        <p:xfrm>
          <a:off x="476844" y="1422010"/>
          <a:ext cx="11108085" cy="4577080"/>
        </p:xfrm>
        <a:graphic>
          <a:graphicData uri="http://schemas.openxmlformats.org/drawingml/2006/table">
            <a:tbl>
              <a:tblPr firstRow="1" bandRow="1">
                <a:tableStyleId>{5C22544A-7EE6-4342-B048-85BDC9FD1C3A}</a:tableStyleId>
              </a:tblPr>
              <a:tblGrid>
                <a:gridCol w="3702695">
                  <a:extLst>
                    <a:ext uri="{9D8B030D-6E8A-4147-A177-3AD203B41FA5}">
                      <a16:colId xmlns:a16="http://schemas.microsoft.com/office/drawing/2014/main" val="20000"/>
                    </a:ext>
                  </a:extLst>
                </a:gridCol>
                <a:gridCol w="3702695">
                  <a:extLst>
                    <a:ext uri="{9D8B030D-6E8A-4147-A177-3AD203B41FA5}">
                      <a16:colId xmlns:a16="http://schemas.microsoft.com/office/drawing/2014/main" val="20001"/>
                    </a:ext>
                  </a:extLst>
                </a:gridCol>
                <a:gridCol w="3702695">
                  <a:extLst>
                    <a:ext uri="{9D8B030D-6E8A-4147-A177-3AD203B41FA5}">
                      <a16:colId xmlns:a16="http://schemas.microsoft.com/office/drawing/2014/main" val="20002"/>
                    </a:ext>
                  </a:extLst>
                </a:gridCol>
              </a:tblGrid>
              <a:tr h="370840">
                <a:tc>
                  <a:txBody>
                    <a:bodyPr/>
                    <a:lstStyle/>
                    <a:p>
                      <a:r>
                        <a:rPr lang="en-US" dirty="0"/>
                        <a:t>Table: 4-4 Active Directory FSMO roles</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0"/>
                  </a:ext>
                </a:extLst>
              </a:tr>
              <a:tr h="370840">
                <a:tc>
                  <a:txBody>
                    <a:bodyPr/>
                    <a:lstStyle/>
                    <a:p>
                      <a:r>
                        <a:rPr lang="en-US" sz="1200" b="1" i="0" dirty="0">
                          <a:solidFill>
                            <a:schemeClr val="tx1">
                              <a:lumMod val="50000"/>
                            </a:schemeClr>
                          </a:solidFill>
                          <a:effectLst/>
                          <a:latin typeface="+mn-lt"/>
                        </a:rPr>
                        <a:t>FSMO Role </a:t>
                      </a:r>
                      <a:endParaRPr lang="en-US" sz="1200" b="1" dirty="0">
                        <a:solidFill>
                          <a:schemeClr val="tx1">
                            <a:lumMod val="50000"/>
                          </a:schemeClr>
                        </a:solidFill>
                        <a:effectLst/>
                        <a:latin typeface="+mn-lt"/>
                      </a:endParaRPr>
                    </a:p>
                  </a:txBody>
                  <a:tcPr/>
                </a:tc>
                <a:tc>
                  <a:txBody>
                    <a:bodyPr/>
                    <a:lstStyle/>
                    <a:p>
                      <a:r>
                        <a:rPr lang="en-US" sz="1200" b="1" i="0" dirty="0">
                          <a:solidFill>
                            <a:schemeClr val="tx1">
                              <a:lumMod val="50000"/>
                            </a:schemeClr>
                          </a:solidFill>
                          <a:effectLst/>
                          <a:latin typeface="+mn-lt"/>
                        </a:rPr>
                        <a:t>Number per Domain or Forest</a:t>
                      </a:r>
                      <a:endParaRPr lang="en-US" sz="1200" b="1" dirty="0">
                        <a:solidFill>
                          <a:schemeClr val="tx1">
                            <a:lumMod val="50000"/>
                          </a:schemeClr>
                        </a:solidFill>
                        <a:effectLst/>
                        <a:latin typeface="+mn-lt"/>
                      </a:endParaRPr>
                    </a:p>
                  </a:txBody>
                  <a:tcPr/>
                </a:tc>
                <a:tc>
                  <a:txBody>
                    <a:bodyPr/>
                    <a:lstStyle/>
                    <a:p>
                      <a:r>
                        <a:rPr lang="en-US" sz="1200" b="1" i="0" dirty="0">
                          <a:solidFill>
                            <a:schemeClr val="tx1">
                              <a:lumMod val="50000"/>
                            </a:schemeClr>
                          </a:solidFill>
                          <a:effectLst/>
                          <a:latin typeface="+mn-lt"/>
                        </a:rPr>
                        <a:t>Function</a:t>
                      </a:r>
                      <a:endParaRPr lang="en-US" sz="1200" b="1" dirty="0">
                        <a:solidFill>
                          <a:schemeClr val="tx1">
                            <a:lumMod val="50000"/>
                          </a:schemeClr>
                        </a:solidFill>
                        <a:effectLst/>
                        <a:latin typeface="+mn-lt"/>
                      </a:endParaRPr>
                    </a:p>
                  </a:txBody>
                  <a:tcPr/>
                </a:tc>
                <a:extLst>
                  <a:ext uri="{0D108BD9-81ED-4DB2-BD59-A6C34878D82A}">
                    <a16:rowId xmlns:a16="http://schemas.microsoft.com/office/drawing/2014/main" val="10001"/>
                  </a:ext>
                </a:extLst>
              </a:tr>
              <a:tr h="370840">
                <a:tc>
                  <a:txBody>
                    <a:bodyPr/>
                    <a:lstStyle/>
                    <a:p>
                      <a:r>
                        <a:rPr lang="en-US" sz="1200" b="0" i="0" dirty="0">
                          <a:solidFill>
                            <a:schemeClr val="tx1">
                              <a:lumMod val="50000"/>
                            </a:schemeClr>
                          </a:solidFill>
                          <a:effectLst/>
                          <a:latin typeface="+mn-lt"/>
                        </a:rPr>
                        <a:t>Schema Master </a:t>
                      </a:r>
                      <a:endParaRPr lang="en-US" sz="1200" b="0" dirty="0">
                        <a:solidFill>
                          <a:schemeClr val="tx1">
                            <a:lumMod val="50000"/>
                          </a:schemeClr>
                        </a:solidFill>
                        <a:effectLst/>
                        <a:latin typeface="+mn-lt"/>
                      </a:endParaRPr>
                    </a:p>
                  </a:txBody>
                  <a:tcPr/>
                </a:tc>
                <a:tc>
                  <a:txBody>
                    <a:bodyPr/>
                    <a:lstStyle/>
                    <a:p>
                      <a:r>
                        <a:rPr lang="en-US" sz="1200" b="0" i="0" dirty="0">
                          <a:solidFill>
                            <a:schemeClr val="tx1">
                              <a:lumMod val="50000"/>
                            </a:schemeClr>
                          </a:solidFill>
                          <a:effectLst/>
                          <a:latin typeface="+mn-lt"/>
                        </a:rPr>
                        <a:t>1 per forest </a:t>
                      </a:r>
                      <a:endParaRPr lang="en-US" sz="1200" dirty="0">
                        <a:solidFill>
                          <a:schemeClr val="tx1">
                            <a:lumMod val="50000"/>
                          </a:schemeClr>
                        </a:solidFill>
                        <a:effectLst/>
                        <a:latin typeface="+mn-lt"/>
                      </a:endParaRPr>
                    </a:p>
                  </a:txBody>
                  <a:tcPr/>
                </a:tc>
                <a:tc>
                  <a:txBody>
                    <a:bodyPr/>
                    <a:lstStyle/>
                    <a:p>
                      <a:r>
                        <a:rPr lang="en-US" sz="1200" b="0" i="0" dirty="0">
                          <a:solidFill>
                            <a:schemeClr val="tx1">
                              <a:lumMod val="50000"/>
                            </a:schemeClr>
                          </a:solidFill>
                          <a:effectLst/>
                          <a:latin typeface="+mn-lt"/>
                        </a:rPr>
                        <a:t>Must be contacted in order to modify the Active Directory schema. Any schema changes are then replicated</a:t>
                      </a:r>
                      <a:r>
                        <a:rPr lang="en-US" sz="1200" b="0" i="0" baseline="0" dirty="0">
                          <a:solidFill>
                            <a:schemeClr val="tx1">
                              <a:lumMod val="50000"/>
                            </a:schemeClr>
                          </a:solidFill>
                          <a:effectLst/>
                          <a:latin typeface="+mn-lt"/>
                        </a:rPr>
                        <a:t> </a:t>
                      </a:r>
                      <a:r>
                        <a:rPr lang="en-US" sz="1200" b="0" i="0" dirty="0">
                          <a:solidFill>
                            <a:schemeClr val="tx1">
                              <a:lumMod val="50000"/>
                            </a:schemeClr>
                          </a:solidFill>
                          <a:effectLst/>
                          <a:latin typeface="+mn-lt"/>
                        </a:rPr>
                        <a:t>by the Schema Master to all other domain controllers in the forest.</a:t>
                      </a:r>
                      <a:endParaRPr lang="en-US" sz="1200" dirty="0">
                        <a:solidFill>
                          <a:schemeClr val="tx1">
                            <a:lumMod val="50000"/>
                          </a:schemeClr>
                        </a:solidFill>
                        <a:effectLst/>
                        <a:latin typeface="+mn-lt"/>
                      </a:endParaRPr>
                    </a:p>
                  </a:txBody>
                  <a:tcPr/>
                </a:tc>
                <a:extLst>
                  <a:ext uri="{0D108BD9-81ED-4DB2-BD59-A6C34878D82A}">
                    <a16:rowId xmlns:a16="http://schemas.microsoft.com/office/drawing/2014/main" val="10002"/>
                  </a:ext>
                </a:extLst>
              </a:tr>
              <a:tr h="370840">
                <a:tc>
                  <a:txBody>
                    <a:bodyPr/>
                    <a:lstStyle/>
                    <a:p>
                      <a:r>
                        <a:rPr lang="en-US" sz="1200" b="0" i="0" dirty="0">
                          <a:solidFill>
                            <a:schemeClr val="tx1">
                              <a:lumMod val="50000"/>
                            </a:schemeClr>
                          </a:solidFill>
                          <a:effectLst/>
                          <a:latin typeface="+mn-lt"/>
                        </a:rPr>
                        <a:t>Domain Naming Master </a:t>
                      </a:r>
                      <a:endParaRPr lang="en-US" sz="1200" b="0" dirty="0">
                        <a:solidFill>
                          <a:schemeClr val="tx1">
                            <a:lumMod val="50000"/>
                          </a:schemeClr>
                        </a:solidFill>
                        <a:effectLst/>
                        <a:latin typeface="+mn-lt"/>
                      </a:endParaRPr>
                    </a:p>
                  </a:txBody>
                  <a:tcPr/>
                </a:tc>
                <a:tc>
                  <a:txBody>
                    <a:bodyPr/>
                    <a:lstStyle/>
                    <a:p>
                      <a:r>
                        <a:rPr lang="en-US" sz="1200" b="0" i="0" dirty="0">
                          <a:solidFill>
                            <a:schemeClr val="tx1">
                              <a:lumMod val="50000"/>
                            </a:schemeClr>
                          </a:solidFill>
                          <a:effectLst/>
                          <a:latin typeface="+mn-lt"/>
                        </a:rPr>
                        <a:t>1 per forest </a:t>
                      </a:r>
                      <a:endParaRPr lang="en-US" sz="1200" dirty="0">
                        <a:solidFill>
                          <a:schemeClr val="tx1">
                            <a:lumMod val="50000"/>
                          </a:schemeClr>
                        </a:solidFill>
                        <a:effectLst/>
                        <a:latin typeface="+mn-lt"/>
                      </a:endParaRPr>
                    </a:p>
                  </a:txBody>
                  <a:tcPr/>
                </a:tc>
                <a:tc>
                  <a:txBody>
                    <a:bodyPr/>
                    <a:lstStyle/>
                    <a:p>
                      <a:r>
                        <a:rPr lang="en-US" sz="1200" b="0" i="0" dirty="0">
                          <a:solidFill>
                            <a:schemeClr val="tx1">
                              <a:lumMod val="50000"/>
                            </a:schemeClr>
                          </a:solidFill>
                          <a:effectLst/>
                          <a:latin typeface="+mn-lt"/>
                        </a:rPr>
                        <a:t>Must be contacted in order to add or remove domains and trust relationships within the forest. Any changes to the domain and trust configuration of the forest are then replicated by the Domain Naming Master to all other domain controllers in the forest. For best performance, the domain controller that holds the Domain Naming</a:t>
                      </a:r>
                      <a:r>
                        <a:rPr lang="en-US" sz="1200" b="0" i="0" baseline="0" dirty="0">
                          <a:solidFill>
                            <a:schemeClr val="tx1">
                              <a:lumMod val="50000"/>
                            </a:schemeClr>
                          </a:solidFill>
                          <a:effectLst/>
                          <a:latin typeface="+mn-lt"/>
                        </a:rPr>
                        <a:t> </a:t>
                      </a:r>
                      <a:r>
                        <a:rPr lang="en-US" sz="1200" b="0" i="0" dirty="0">
                          <a:solidFill>
                            <a:schemeClr val="tx1">
                              <a:lumMod val="50000"/>
                            </a:schemeClr>
                          </a:solidFill>
                          <a:effectLst/>
                          <a:latin typeface="+mn-lt"/>
                        </a:rPr>
                        <a:t>Master should also hold a copy of the global catalog.</a:t>
                      </a:r>
                      <a:endParaRPr lang="en-US" sz="1200" dirty="0">
                        <a:solidFill>
                          <a:schemeClr val="tx1">
                            <a:lumMod val="50000"/>
                          </a:schemeClr>
                        </a:solidFill>
                        <a:effectLst/>
                        <a:latin typeface="+mn-lt"/>
                      </a:endParaRPr>
                    </a:p>
                  </a:txBody>
                  <a:tcPr/>
                </a:tc>
                <a:extLst>
                  <a:ext uri="{0D108BD9-81ED-4DB2-BD59-A6C34878D82A}">
                    <a16:rowId xmlns:a16="http://schemas.microsoft.com/office/drawing/2014/main" val="10003"/>
                  </a:ext>
                </a:extLst>
              </a:tr>
              <a:tr h="370840">
                <a:tc>
                  <a:txBody>
                    <a:bodyPr/>
                    <a:lstStyle/>
                    <a:p>
                      <a:r>
                        <a:rPr lang="en-US" sz="1200" b="0" i="0" dirty="0">
                          <a:solidFill>
                            <a:schemeClr val="tx1">
                              <a:lumMod val="50000"/>
                            </a:schemeClr>
                          </a:solidFill>
                          <a:effectLst/>
                          <a:latin typeface="+mn-lt"/>
                        </a:rPr>
                        <a:t>PDC Emulator </a:t>
                      </a:r>
                      <a:endParaRPr lang="en-US" sz="1200" b="0" dirty="0">
                        <a:solidFill>
                          <a:schemeClr val="tx1">
                            <a:lumMod val="50000"/>
                          </a:schemeClr>
                        </a:solidFill>
                        <a:effectLst/>
                        <a:latin typeface="+mn-lt"/>
                      </a:endParaRPr>
                    </a:p>
                  </a:txBody>
                  <a:tcPr/>
                </a:tc>
                <a:tc>
                  <a:txBody>
                    <a:bodyPr/>
                    <a:lstStyle/>
                    <a:p>
                      <a:r>
                        <a:rPr lang="en-US" sz="1200" b="0" i="0" dirty="0">
                          <a:solidFill>
                            <a:schemeClr val="tx1">
                              <a:lumMod val="50000"/>
                            </a:schemeClr>
                          </a:solidFill>
                          <a:effectLst/>
                          <a:latin typeface="+mn-lt"/>
                        </a:rPr>
                        <a:t>1 per domain </a:t>
                      </a:r>
                      <a:endParaRPr lang="en-US" sz="1200" dirty="0">
                        <a:solidFill>
                          <a:schemeClr val="tx1">
                            <a:lumMod val="50000"/>
                          </a:schemeClr>
                        </a:solidFill>
                        <a:effectLst/>
                        <a:latin typeface="+mn-lt"/>
                      </a:endParaRPr>
                    </a:p>
                  </a:txBody>
                  <a:tcPr/>
                </a:tc>
                <a:tc>
                  <a:txBody>
                    <a:bodyPr/>
                    <a:lstStyle/>
                    <a:p>
                      <a:r>
                        <a:rPr lang="en-US" sz="1200" b="0" i="0" dirty="0">
                          <a:solidFill>
                            <a:schemeClr val="tx1">
                              <a:lumMod val="50000"/>
                            </a:schemeClr>
                          </a:solidFill>
                          <a:effectLst/>
                          <a:latin typeface="+mn-lt"/>
                        </a:rPr>
                        <a:t>In legacy Active Directory domains, this role emulated a Windows NT4 PDC for backward compatibility.</a:t>
                      </a:r>
                      <a:r>
                        <a:rPr lang="en-US" sz="1200" b="0" i="0" baseline="0" dirty="0">
                          <a:solidFill>
                            <a:schemeClr val="tx1">
                              <a:lumMod val="50000"/>
                            </a:schemeClr>
                          </a:solidFill>
                          <a:effectLst/>
                          <a:latin typeface="+mn-lt"/>
                        </a:rPr>
                        <a:t> </a:t>
                      </a:r>
                      <a:r>
                        <a:rPr lang="en-US" sz="1200" b="0" i="0" dirty="0">
                          <a:solidFill>
                            <a:schemeClr val="tx1">
                              <a:lumMod val="50000"/>
                            </a:schemeClr>
                          </a:solidFill>
                          <a:effectLst/>
                          <a:latin typeface="+mn-lt"/>
                        </a:rPr>
                        <a:t>However, in modern Active Directory domains, the PDC Emulator coordinates user password changes and sends time information to each computer within the domain.</a:t>
                      </a:r>
                      <a:endParaRPr lang="en-US" sz="1200" dirty="0">
                        <a:solidFill>
                          <a:schemeClr val="tx1">
                            <a:lumMod val="50000"/>
                          </a:schemeClr>
                        </a:solidFill>
                        <a:effectLst/>
                        <a:latin typeface="+mn-lt"/>
                      </a:endParaRPr>
                    </a:p>
                  </a:txBody>
                  <a:tcPr/>
                </a:tc>
                <a:extLst>
                  <a:ext uri="{0D108BD9-81ED-4DB2-BD59-A6C34878D82A}">
                    <a16:rowId xmlns:a16="http://schemas.microsoft.com/office/drawing/2014/main" val="10004"/>
                  </a:ext>
                </a:extLst>
              </a:tr>
            </a:tbl>
          </a:graphicData>
        </a:graphic>
      </p:graphicFrame>
    </p:spTree>
    <p:custDataLst>
      <p:tags r:id="rId1"/>
    </p:custDataLst>
    <p:extLst>
      <p:ext uri="{BB962C8B-B14F-4D97-AF65-F5344CB8AC3E}">
        <p14:creationId xmlns:p14="http://schemas.microsoft.com/office/powerpoint/2010/main" val="30766338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FSMO Roles (3 of 3)</a:t>
            </a:r>
          </a:p>
        </p:txBody>
      </p:sp>
      <p:graphicFrame>
        <p:nvGraphicFramePr>
          <p:cNvPr id="5" name="Table Placeholder 4"/>
          <p:cNvGraphicFramePr>
            <a:graphicFrameLocks noGrp="1"/>
          </p:cNvGraphicFramePr>
          <p:nvPr>
            <p:ph type="tbl" sz="quarter" idx="10"/>
            <p:extLst>
              <p:ext uri="{D42A27DB-BD31-4B8C-83A1-F6EECF244321}">
                <p14:modId xmlns:p14="http://schemas.microsoft.com/office/powerpoint/2010/main" val="2350761445"/>
              </p:ext>
            </p:extLst>
          </p:nvPr>
        </p:nvGraphicFramePr>
        <p:xfrm>
          <a:off x="476844" y="1422010"/>
          <a:ext cx="11108085" cy="3937000"/>
        </p:xfrm>
        <a:graphic>
          <a:graphicData uri="http://schemas.openxmlformats.org/drawingml/2006/table">
            <a:tbl>
              <a:tblPr firstRow="1" bandRow="1">
                <a:tableStyleId>{5C22544A-7EE6-4342-B048-85BDC9FD1C3A}</a:tableStyleId>
              </a:tblPr>
              <a:tblGrid>
                <a:gridCol w="3702695">
                  <a:extLst>
                    <a:ext uri="{9D8B030D-6E8A-4147-A177-3AD203B41FA5}">
                      <a16:colId xmlns:a16="http://schemas.microsoft.com/office/drawing/2014/main" val="20000"/>
                    </a:ext>
                  </a:extLst>
                </a:gridCol>
                <a:gridCol w="3702695">
                  <a:extLst>
                    <a:ext uri="{9D8B030D-6E8A-4147-A177-3AD203B41FA5}">
                      <a16:colId xmlns:a16="http://schemas.microsoft.com/office/drawing/2014/main" val="20001"/>
                    </a:ext>
                  </a:extLst>
                </a:gridCol>
                <a:gridCol w="3702695">
                  <a:extLst>
                    <a:ext uri="{9D8B030D-6E8A-4147-A177-3AD203B41FA5}">
                      <a16:colId xmlns:a16="http://schemas.microsoft.com/office/drawing/2014/main" val="20002"/>
                    </a:ext>
                  </a:extLst>
                </a:gridCol>
              </a:tblGrid>
              <a:tr h="370840">
                <a:tc>
                  <a:txBody>
                    <a:bodyPr/>
                    <a:lstStyle/>
                    <a:p>
                      <a:r>
                        <a:rPr lang="en-US" dirty="0"/>
                        <a:t>Table: 4-4 Active Directory FSMO roles</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0"/>
                  </a:ext>
                </a:extLst>
              </a:tr>
              <a:tr h="370840">
                <a:tc>
                  <a:txBody>
                    <a:bodyPr/>
                    <a:lstStyle/>
                    <a:p>
                      <a:r>
                        <a:rPr lang="en-US" sz="1200" b="1" i="0" dirty="0">
                          <a:solidFill>
                            <a:schemeClr val="tx1">
                              <a:lumMod val="50000"/>
                            </a:schemeClr>
                          </a:solidFill>
                          <a:effectLst/>
                          <a:latin typeface="+mn-lt"/>
                        </a:rPr>
                        <a:t>FSMO Role </a:t>
                      </a:r>
                      <a:endParaRPr lang="en-US" sz="1200" b="1" dirty="0">
                        <a:solidFill>
                          <a:schemeClr val="tx1">
                            <a:lumMod val="50000"/>
                          </a:schemeClr>
                        </a:solidFill>
                        <a:effectLst/>
                        <a:latin typeface="+mn-lt"/>
                      </a:endParaRPr>
                    </a:p>
                  </a:txBody>
                  <a:tcPr/>
                </a:tc>
                <a:tc>
                  <a:txBody>
                    <a:bodyPr/>
                    <a:lstStyle/>
                    <a:p>
                      <a:r>
                        <a:rPr lang="en-US" sz="1200" b="1" i="0" dirty="0">
                          <a:solidFill>
                            <a:schemeClr val="tx1">
                              <a:lumMod val="50000"/>
                            </a:schemeClr>
                          </a:solidFill>
                          <a:effectLst/>
                          <a:latin typeface="+mn-lt"/>
                        </a:rPr>
                        <a:t>Number per Domain or Forest</a:t>
                      </a:r>
                      <a:endParaRPr lang="en-US" sz="1200" b="1" dirty="0">
                        <a:solidFill>
                          <a:schemeClr val="tx1">
                            <a:lumMod val="50000"/>
                          </a:schemeClr>
                        </a:solidFill>
                        <a:effectLst/>
                        <a:latin typeface="+mn-lt"/>
                      </a:endParaRPr>
                    </a:p>
                  </a:txBody>
                  <a:tcPr/>
                </a:tc>
                <a:tc>
                  <a:txBody>
                    <a:bodyPr/>
                    <a:lstStyle/>
                    <a:p>
                      <a:r>
                        <a:rPr lang="en-US" sz="1200" b="1" i="0" dirty="0">
                          <a:solidFill>
                            <a:schemeClr val="tx1">
                              <a:lumMod val="50000"/>
                            </a:schemeClr>
                          </a:solidFill>
                          <a:effectLst/>
                          <a:latin typeface="+mn-lt"/>
                        </a:rPr>
                        <a:t>Function</a:t>
                      </a:r>
                      <a:endParaRPr lang="en-US" sz="1200" b="1" dirty="0">
                        <a:solidFill>
                          <a:schemeClr val="tx1">
                            <a:lumMod val="50000"/>
                          </a:schemeClr>
                        </a:solidFill>
                        <a:effectLst/>
                        <a:latin typeface="+mn-lt"/>
                      </a:endParaRPr>
                    </a:p>
                  </a:txBody>
                  <a:tcPr/>
                </a:tc>
                <a:extLst>
                  <a:ext uri="{0D108BD9-81ED-4DB2-BD59-A6C34878D82A}">
                    <a16:rowId xmlns:a16="http://schemas.microsoft.com/office/drawing/2014/main" val="10001"/>
                  </a:ext>
                </a:extLst>
              </a:tr>
              <a:tr h="370840">
                <a:tc>
                  <a:txBody>
                    <a:bodyPr/>
                    <a:lstStyle/>
                    <a:p>
                      <a:r>
                        <a:rPr lang="en-US" sz="1200" b="0" i="0" dirty="0">
                          <a:solidFill>
                            <a:schemeClr val="tx1">
                              <a:lumMod val="50000"/>
                            </a:schemeClr>
                          </a:solidFill>
                          <a:effectLst/>
                          <a:latin typeface="+mn-lt"/>
                        </a:rPr>
                        <a:t>RID Master </a:t>
                      </a:r>
                      <a:endParaRPr lang="en-US" sz="1200" b="0" dirty="0">
                        <a:solidFill>
                          <a:schemeClr val="tx1">
                            <a:lumMod val="50000"/>
                          </a:schemeClr>
                        </a:solidFill>
                        <a:effectLst/>
                        <a:latin typeface="+mn-lt"/>
                      </a:endParaRPr>
                    </a:p>
                  </a:txBody>
                  <a:tcPr/>
                </a:tc>
                <a:tc>
                  <a:txBody>
                    <a:bodyPr/>
                    <a:lstStyle/>
                    <a:p>
                      <a:r>
                        <a:rPr lang="en-US" sz="1200" b="0" i="0" dirty="0">
                          <a:solidFill>
                            <a:schemeClr val="tx1">
                              <a:lumMod val="50000"/>
                            </a:schemeClr>
                          </a:solidFill>
                          <a:effectLst/>
                          <a:latin typeface="+mn-lt"/>
                        </a:rPr>
                        <a:t>1 per domain </a:t>
                      </a:r>
                      <a:endParaRPr lang="en-US" sz="1200" dirty="0">
                        <a:solidFill>
                          <a:schemeClr val="tx1">
                            <a:lumMod val="50000"/>
                          </a:schemeClr>
                        </a:solidFill>
                        <a:effectLst/>
                        <a:latin typeface="+mn-lt"/>
                      </a:endParaRPr>
                    </a:p>
                  </a:txBody>
                  <a:tcPr/>
                </a:tc>
                <a:tc>
                  <a:txBody>
                    <a:bodyPr/>
                    <a:lstStyle/>
                    <a:p>
                      <a:r>
                        <a:rPr lang="en-US" sz="1200" b="0" i="0" dirty="0">
                          <a:solidFill>
                            <a:schemeClr val="tx1">
                              <a:lumMod val="50000"/>
                            </a:schemeClr>
                          </a:solidFill>
                          <a:effectLst/>
                          <a:latin typeface="+mn-lt"/>
                        </a:rPr>
                        <a:t>Issues sequential ranges of </a:t>
                      </a:r>
                      <a:r>
                        <a:rPr lang="en-US" sz="1200" b="1" i="0" dirty="0">
                          <a:solidFill>
                            <a:schemeClr val="tx1">
                              <a:lumMod val="50000"/>
                            </a:schemeClr>
                          </a:solidFill>
                          <a:effectLst/>
                          <a:latin typeface="+mn-lt"/>
                        </a:rPr>
                        <a:t>Relative Identifiers (RIDs) </a:t>
                      </a:r>
                      <a:r>
                        <a:rPr lang="en-US" sz="1200" b="0" i="0" dirty="0">
                          <a:solidFill>
                            <a:schemeClr val="tx1">
                              <a:lumMod val="50000"/>
                            </a:schemeClr>
                          </a:solidFill>
                          <a:effectLst/>
                          <a:latin typeface="+mn-lt"/>
                        </a:rPr>
                        <a:t>to domain controllers within the domain. RIDs are used to create unique SIDs for newly created objects in the domain. Because the RID Master generates</a:t>
                      </a:r>
                      <a:r>
                        <a:rPr lang="en-US" sz="1200" b="0" i="0" baseline="0" dirty="0">
                          <a:solidFill>
                            <a:schemeClr val="tx1">
                              <a:lumMod val="50000"/>
                            </a:schemeClr>
                          </a:solidFill>
                          <a:effectLst/>
                          <a:latin typeface="+mn-lt"/>
                        </a:rPr>
                        <a:t> </a:t>
                      </a:r>
                      <a:r>
                        <a:rPr lang="en-US" sz="1200" b="0" i="0" dirty="0">
                          <a:solidFill>
                            <a:schemeClr val="tx1">
                              <a:lumMod val="50000"/>
                            </a:schemeClr>
                          </a:solidFill>
                          <a:effectLst/>
                          <a:latin typeface="+mn-lt"/>
                        </a:rPr>
                        <a:t>unique ranges of RIDs for each domain controller, SIDs are guaranteed to be unique amongst domain objects. When a domain controller has exhausted its range of RIDs, it contacts the RID Master to obtain another</a:t>
                      </a:r>
                      <a:r>
                        <a:rPr lang="en-US" sz="1200" b="0" i="0" baseline="0" dirty="0">
                          <a:solidFill>
                            <a:schemeClr val="tx1">
                              <a:lumMod val="50000"/>
                            </a:schemeClr>
                          </a:solidFill>
                          <a:effectLst/>
                          <a:latin typeface="+mn-lt"/>
                        </a:rPr>
                        <a:t> </a:t>
                      </a:r>
                      <a:r>
                        <a:rPr lang="en-US" sz="1200" b="0" i="0" dirty="0">
                          <a:solidFill>
                            <a:schemeClr val="tx1">
                              <a:lumMod val="50000"/>
                            </a:schemeClr>
                          </a:solidFill>
                          <a:effectLst/>
                          <a:latin typeface="+mn-lt"/>
                        </a:rPr>
                        <a:t>range.</a:t>
                      </a:r>
                      <a:endParaRPr lang="en-US" sz="1200" dirty="0">
                        <a:solidFill>
                          <a:schemeClr val="tx1">
                            <a:lumMod val="50000"/>
                          </a:schemeClr>
                        </a:solidFill>
                        <a:effectLst/>
                        <a:latin typeface="+mn-lt"/>
                      </a:endParaRPr>
                    </a:p>
                  </a:txBody>
                  <a:tcPr/>
                </a:tc>
                <a:extLst>
                  <a:ext uri="{0D108BD9-81ED-4DB2-BD59-A6C34878D82A}">
                    <a16:rowId xmlns:a16="http://schemas.microsoft.com/office/drawing/2014/main" val="10002"/>
                  </a:ext>
                </a:extLst>
              </a:tr>
              <a:tr h="370840">
                <a:tc>
                  <a:txBody>
                    <a:bodyPr/>
                    <a:lstStyle/>
                    <a:p>
                      <a:r>
                        <a:rPr lang="en-US" sz="1200" b="0" i="0" dirty="0">
                          <a:solidFill>
                            <a:schemeClr val="tx1">
                              <a:lumMod val="50000"/>
                            </a:schemeClr>
                          </a:solidFill>
                          <a:effectLst/>
                          <a:latin typeface="+mn-lt"/>
                        </a:rPr>
                        <a:t>Infrastructure Master </a:t>
                      </a:r>
                      <a:endParaRPr lang="en-US" sz="1200" b="0" dirty="0">
                        <a:solidFill>
                          <a:schemeClr val="tx1">
                            <a:lumMod val="50000"/>
                          </a:schemeClr>
                        </a:solidFill>
                        <a:effectLst/>
                        <a:latin typeface="+mn-lt"/>
                      </a:endParaRPr>
                    </a:p>
                  </a:txBody>
                  <a:tcPr/>
                </a:tc>
                <a:tc>
                  <a:txBody>
                    <a:bodyPr/>
                    <a:lstStyle/>
                    <a:p>
                      <a:r>
                        <a:rPr lang="en-US" sz="1200" b="0" i="0" dirty="0">
                          <a:solidFill>
                            <a:schemeClr val="tx1">
                              <a:lumMod val="50000"/>
                            </a:schemeClr>
                          </a:solidFill>
                          <a:effectLst/>
                          <a:latin typeface="+mn-lt"/>
                        </a:rPr>
                        <a:t>1 per domain </a:t>
                      </a:r>
                      <a:endParaRPr lang="en-US" sz="1200" dirty="0">
                        <a:solidFill>
                          <a:schemeClr val="tx1">
                            <a:lumMod val="50000"/>
                          </a:schemeClr>
                        </a:solidFill>
                        <a:effectLst/>
                        <a:latin typeface="+mn-lt"/>
                      </a:endParaRPr>
                    </a:p>
                  </a:txBody>
                  <a:tcPr/>
                </a:tc>
                <a:tc>
                  <a:txBody>
                    <a:bodyPr/>
                    <a:lstStyle/>
                    <a:p>
                      <a:r>
                        <a:rPr lang="en-US" sz="1200" b="0" i="0" dirty="0">
                          <a:solidFill>
                            <a:schemeClr val="tx1">
                              <a:lumMod val="50000"/>
                            </a:schemeClr>
                          </a:solidFill>
                          <a:effectLst/>
                          <a:latin typeface="+mn-lt"/>
                        </a:rPr>
                        <a:t>Coordinates group membership, as well as the use of GUIDs and DNs between the current domain and other</a:t>
                      </a:r>
                      <a:r>
                        <a:rPr lang="en-US" sz="1200" b="0" i="0" baseline="0" dirty="0">
                          <a:solidFill>
                            <a:schemeClr val="tx1">
                              <a:lumMod val="50000"/>
                            </a:schemeClr>
                          </a:solidFill>
                          <a:effectLst/>
                          <a:latin typeface="+mn-lt"/>
                        </a:rPr>
                        <a:t> </a:t>
                      </a:r>
                      <a:r>
                        <a:rPr lang="en-US" sz="1200" b="0" i="0" dirty="0">
                          <a:solidFill>
                            <a:schemeClr val="tx1">
                              <a:lumMod val="50000"/>
                            </a:schemeClr>
                          </a:solidFill>
                          <a:effectLst/>
                          <a:latin typeface="+mn-lt"/>
                        </a:rPr>
                        <a:t>domains in the forest. Because the global catalog provides similar functionality, the Infrastructure Master should be placed on a domain controller that does not contain the global catalog.</a:t>
                      </a:r>
                      <a:endParaRPr lang="en-US" sz="1200" dirty="0">
                        <a:solidFill>
                          <a:schemeClr val="tx1">
                            <a:lumMod val="50000"/>
                          </a:schemeClr>
                        </a:solidFill>
                        <a:effectLst/>
                        <a:latin typeface="+mn-lt"/>
                      </a:endParaRPr>
                    </a:p>
                  </a:txBody>
                  <a:tcPr/>
                </a:tc>
                <a:extLst>
                  <a:ext uri="{0D108BD9-81ED-4DB2-BD59-A6C34878D82A}">
                    <a16:rowId xmlns:a16="http://schemas.microsoft.com/office/drawing/2014/main" val="10003"/>
                  </a:ext>
                </a:extLst>
              </a:tr>
            </a:tbl>
          </a:graphicData>
        </a:graphic>
      </p:graphicFrame>
    </p:spTree>
    <p:custDataLst>
      <p:tags r:id="rId1"/>
    </p:custDataLst>
    <p:extLst>
      <p:ext uri="{BB962C8B-B14F-4D97-AF65-F5344CB8AC3E}">
        <p14:creationId xmlns:p14="http://schemas.microsoft.com/office/powerpoint/2010/main" val="5732782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Azure Active Directory</a:t>
            </a:r>
          </a:p>
        </p:txBody>
      </p:sp>
      <p:sp>
        <p:nvSpPr>
          <p:cNvPr id="5" name="Content Placeholder 4"/>
          <p:cNvSpPr>
            <a:spLocks noGrp="1"/>
          </p:cNvSpPr>
          <p:nvPr>
            <p:ph idx="1"/>
          </p:nvPr>
        </p:nvSpPr>
        <p:spPr/>
        <p:txBody>
          <a:bodyPr/>
          <a:lstStyle/>
          <a:p>
            <a:r>
              <a:rPr lang="en-US" dirty="0"/>
              <a:t>Active Directory service within the Microsoft Azure cloud</a:t>
            </a:r>
          </a:p>
          <a:p>
            <a:r>
              <a:rPr lang="en-US" dirty="0"/>
              <a:t>Provides the same single sign-on features of Active Directory</a:t>
            </a:r>
          </a:p>
          <a:p>
            <a:r>
              <a:rPr lang="en-US" dirty="0"/>
              <a:t>Designed to allow access to cloud applications</a:t>
            </a:r>
          </a:p>
          <a:p>
            <a:r>
              <a:rPr lang="en-US" dirty="0"/>
              <a:t>Can be configured to trust an organization’s Active Directory forest</a:t>
            </a:r>
          </a:p>
          <a:p>
            <a:r>
              <a:rPr lang="en-US" dirty="0"/>
              <a:t>Can be configured to mirror an organization’s Active Directory forest using a synchronization service</a:t>
            </a:r>
          </a:p>
          <a:p>
            <a:r>
              <a:rPr lang="en-US" dirty="0"/>
              <a:t>Can be used to replace an Active Directory forest within an organization</a:t>
            </a:r>
          </a:p>
          <a:p>
            <a:pPr lvl="1"/>
            <a:r>
              <a:rPr lang="en-US" dirty="0"/>
              <a:t>If Internet connection is consistently robust</a:t>
            </a:r>
          </a:p>
        </p:txBody>
      </p:sp>
    </p:spTree>
    <p:custDataLst>
      <p:tags r:id="rId1"/>
    </p:custDataLst>
    <p:extLst>
      <p:ext uri="{BB962C8B-B14F-4D97-AF65-F5344CB8AC3E}">
        <p14:creationId xmlns:p14="http://schemas.microsoft.com/office/powerpoint/2010/main" val="29018221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Installing Active Directory (1 of 3)</a:t>
            </a:r>
          </a:p>
        </p:txBody>
      </p:sp>
      <p:sp>
        <p:nvSpPr>
          <p:cNvPr id="5" name="Content Placeholder 4"/>
          <p:cNvSpPr>
            <a:spLocks noGrp="1"/>
          </p:cNvSpPr>
          <p:nvPr>
            <p:ph idx="1"/>
          </p:nvPr>
        </p:nvSpPr>
        <p:spPr/>
        <p:txBody>
          <a:bodyPr/>
          <a:lstStyle/>
          <a:p>
            <a:r>
              <a:rPr lang="en-US" dirty="0"/>
              <a:t>Open Server Manager and select the Active Directory Domain Services role</a:t>
            </a:r>
          </a:p>
          <a:p>
            <a:r>
              <a:rPr lang="en-US" dirty="0"/>
              <a:t>Progress through the Add Roles and Features Wizard</a:t>
            </a:r>
          </a:p>
          <a:p>
            <a:pPr lvl="1"/>
            <a:r>
              <a:rPr lang="en-US" dirty="0"/>
              <a:t>Installs files necessary to create a domain controller, management tools, and Windows PowerShell cmdlets</a:t>
            </a:r>
          </a:p>
          <a:p>
            <a:r>
              <a:rPr lang="en-US" dirty="0"/>
              <a:t>Select </a:t>
            </a:r>
            <a:r>
              <a:rPr lang="en-US" i="1" dirty="0"/>
              <a:t>Promote this server to a domain controller</a:t>
            </a:r>
            <a:r>
              <a:rPr lang="en-US" dirty="0"/>
              <a:t> from the Add Roles and Features Wizard</a:t>
            </a:r>
          </a:p>
        </p:txBody>
      </p:sp>
    </p:spTree>
    <p:custDataLst>
      <p:tags r:id="rId1"/>
    </p:custDataLst>
    <p:extLst>
      <p:ext uri="{BB962C8B-B14F-4D97-AF65-F5344CB8AC3E}">
        <p14:creationId xmlns:p14="http://schemas.microsoft.com/office/powerpoint/2010/main" val="2536697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C5F5D-85FC-4DCF-9852-5DB67BA800B6}"/>
              </a:ext>
            </a:extLst>
          </p:cNvPr>
          <p:cNvSpPr>
            <a:spLocks noGrp="1"/>
          </p:cNvSpPr>
          <p:nvPr>
            <p:ph type="title"/>
          </p:nvPr>
        </p:nvSpPr>
        <p:spPr>
          <a:xfrm>
            <a:off x="476843" y="473245"/>
            <a:ext cx="11241915" cy="1217447"/>
          </a:xfrm>
        </p:spPr>
        <p:txBody>
          <a:bodyPr/>
          <a:lstStyle/>
          <a:p>
            <a:r>
              <a:rPr lang="en-US" dirty="0"/>
              <a:t>Learning Objectives (2 of 3)</a:t>
            </a:r>
          </a:p>
        </p:txBody>
      </p:sp>
      <p:sp>
        <p:nvSpPr>
          <p:cNvPr id="3" name="Content Placeholder 2">
            <a:extLst>
              <a:ext uri="{FF2B5EF4-FFF2-40B4-BE49-F238E27FC236}">
                <a16:creationId xmlns:a16="http://schemas.microsoft.com/office/drawing/2014/main" id="{0EB8A59C-269E-4E9A-8BA8-6F11DAE70E28}"/>
              </a:ext>
            </a:extLst>
          </p:cNvPr>
          <p:cNvSpPr>
            <a:spLocks noGrp="1"/>
          </p:cNvSpPr>
          <p:nvPr>
            <p:ph idx="1"/>
          </p:nvPr>
        </p:nvSpPr>
        <p:spPr/>
        <p:txBody>
          <a:bodyPr/>
          <a:lstStyle/>
          <a:p>
            <a:pPr marL="0" indent="0">
              <a:buNone/>
            </a:pPr>
            <a:r>
              <a:rPr lang="en-US" dirty="0"/>
              <a:t>After completing this module you should be able to:</a:t>
            </a:r>
          </a:p>
          <a:p>
            <a:r>
              <a:rPr lang="en-US" dirty="0"/>
              <a:t>Describe how sites can be used to control Active Directory replication</a:t>
            </a:r>
          </a:p>
          <a:p>
            <a:r>
              <a:rPr lang="en-US" dirty="0"/>
              <a:t>Outline the function of the Active Directory global catalog and UGMC</a:t>
            </a:r>
          </a:p>
          <a:p>
            <a:r>
              <a:rPr lang="en-US" dirty="0"/>
              <a:t>Identify the different FSMO roles available within a domain and forest</a:t>
            </a:r>
          </a:p>
          <a:p>
            <a:r>
              <a:rPr lang="en-US" dirty="0"/>
              <a:t>Describe scenarios in which Azure Active Directory can be used within an organization</a:t>
            </a:r>
          </a:p>
        </p:txBody>
      </p:sp>
    </p:spTree>
    <p:custDataLst>
      <p:tags r:id="rId1"/>
    </p:custDataLst>
    <p:extLst>
      <p:ext uri="{BB962C8B-B14F-4D97-AF65-F5344CB8AC3E}">
        <p14:creationId xmlns:p14="http://schemas.microsoft.com/office/powerpoint/2010/main" val="27624729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Installing Active Directory (2 of 3)</a:t>
            </a:r>
          </a:p>
        </p:txBody>
      </p:sp>
      <p:pic>
        <p:nvPicPr>
          <p:cNvPr id="7" name="Content Placeholder 6" descr="The Add Roles and Features Wizard. Active Directory is installed on Windows Server 2019 by selecting the Active Directory Domain Services role in the wizard. The Next button is clicked and the wizard progresses and then click on Install."/>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74533" y="1690692"/>
            <a:ext cx="5646533" cy="4382721"/>
          </a:xfrm>
        </p:spPr>
      </p:pic>
    </p:spTree>
    <p:custDataLst>
      <p:tags r:id="rId1"/>
    </p:custDataLst>
    <p:extLst>
      <p:ext uri="{BB962C8B-B14F-4D97-AF65-F5344CB8AC3E}">
        <p14:creationId xmlns:p14="http://schemas.microsoft.com/office/powerpoint/2010/main" val="13568635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Installing Active Directory (3 of 3)</a:t>
            </a:r>
          </a:p>
        </p:txBody>
      </p:sp>
      <p:pic>
        <p:nvPicPr>
          <p:cNvPr id="4" name="Content Placeholder 3" descr="The final page of the Add Roles and Features Wizard. Click on the Promote this server to a domain controller to begin the Active Directory Domain Services Configuration Wizar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70061" y="1690691"/>
            <a:ext cx="6055477" cy="4445065"/>
          </a:xfrm>
        </p:spPr>
      </p:pic>
    </p:spTree>
    <p:custDataLst>
      <p:tags r:id="rId1"/>
    </p:custDataLst>
    <p:extLst>
      <p:ext uri="{BB962C8B-B14F-4D97-AF65-F5344CB8AC3E}">
        <p14:creationId xmlns:p14="http://schemas.microsoft.com/office/powerpoint/2010/main" val="33476416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Installing a Forest Root Domain (1 of 5)</a:t>
            </a:r>
          </a:p>
        </p:txBody>
      </p:sp>
      <p:sp>
        <p:nvSpPr>
          <p:cNvPr id="4" name="Content Placeholder 3"/>
          <p:cNvSpPr>
            <a:spLocks noGrp="1"/>
          </p:cNvSpPr>
          <p:nvPr>
            <p:ph idx="1"/>
          </p:nvPr>
        </p:nvSpPr>
        <p:spPr/>
        <p:txBody>
          <a:bodyPr/>
          <a:lstStyle/>
          <a:p>
            <a:r>
              <a:rPr lang="en-US" dirty="0"/>
              <a:t>Active Directory Domain Services Configuration Wizard</a:t>
            </a:r>
          </a:p>
          <a:p>
            <a:pPr lvl="1"/>
            <a:r>
              <a:rPr lang="en-US" dirty="0"/>
              <a:t>Select </a:t>
            </a:r>
            <a:r>
              <a:rPr lang="en-US" i="1" dirty="0"/>
              <a:t>Add a new forest</a:t>
            </a:r>
            <a:r>
              <a:rPr lang="en-US" dirty="0"/>
              <a:t> and specify new root domain name</a:t>
            </a:r>
          </a:p>
          <a:p>
            <a:pPr lvl="1"/>
            <a:r>
              <a:rPr lang="en-US" dirty="0"/>
              <a:t>Select domain controller options</a:t>
            </a:r>
          </a:p>
          <a:p>
            <a:pPr lvl="2"/>
            <a:r>
              <a:rPr lang="en-US" dirty="0"/>
              <a:t>Specify domain and forest functional levels, domain controller capabilities, and Directory Services Restore Mode (DSRM) password</a:t>
            </a:r>
          </a:p>
          <a:p>
            <a:pPr lvl="1"/>
            <a:r>
              <a:rPr lang="en-US" dirty="0"/>
              <a:t>Select DNS to specify DNS delegation </a:t>
            </a:r>
          </a:p>
          <a:p>
            <a:pPr lvl="1"/>
            <a:r>
              <a:rPr lang="en-US" dirty="0"/>
              <a:t>Select Additional Options to specify NetBIOS name</a:t>
            </a:r>
          </a:p>
          <a:p>
            <a:pPr lvl="1"/>
            <a:r>
              <a:rPr lang="en-US" dirty="0"/>
              <a:t>Select Paths to specify for folders</a:t>
            </a:r>
          </a:p>
          <a:p>
            <a:pPr lvl="1"/>
            <a:r>
              <a:rPr lang="en-US" dirty="0"/>
              <a:t>Review options and install</a:t>
            </a:r>
          </a:p>
        </p:txBody>
      </p:sp>
    </p:spTree>
    <p:custDataLst>
      <p:tags r:id="rId1"/>
    </p:custDataLst>
    <p:extLst>
      <p:ext uri="{BB962C8B-B14F-4D97-AF65-F5344CB8AC3E}">
        <p14:creationId xmlns:p14="http://schemas.microsoft.com/office/powerpoint/2010/main" val="42883495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Installing a Forest Root Domain (2 of 5)</a:t>
            </a:r>
          </a:p>
        </p:txBody>
      </p:sp>
      <p:pic>
        <p:nvPicPr>
          <p:cNvPr id="3" name="Content Placeholder 2" descr="The Active Directory Domain Services Configuration Wizard. Click on Add a new forest and enter the name of the root domain. In the screen, domain X dot com is entere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81657" y="1690692"/>
            <a:ext cx="5632286" cy="4520235"/>
          </a:xfrm>
        </p:spPr>
      </p:pic>
    </p:spTree>
    <p:custDataLst>
      <p:tags r:id="rId1"/>
    </p:custDataLst>
    <p:extLst>
      <p:ext uri="{BB962C8B-B14F-4D97-AF65-F5344CB8AC3E}">
        <p14:creationId xmlns:p14="http://schemas.microsoft.com/office/powerpoint/2010/main" val="2211896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Installing a Forest Root Domain (3 of 5)</a:t>
            </a:r>
          </a:p>
        </p:txBody>
      </p:sp>
      <p:pic>
        <p:nvPicPr>
          <p:cNvPr id="5" name="Content Placeholder 4" descr="The Active Directory Domain Services Configuration Wizard. After entering the name of the root domain, in the next screen, the  domain and forest functional levels, domain controller capabilities, and Directory Services Restore&#10;Mode or D S R M password is specified. The forest functional level and domain functional level is set to windows server 2008. Domain controller capabilities for a D N S server and Global Catalog have been selecte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02320" y="1690692"/>
            <a:ext cx="5590960" cy="4473662"/>
          </a:xfrm>
        </p:spPr>
      </p:pic>
    </p:spTree>
    <p:custDataLst>
      <p:tags r:id="rId1"/>
    </p:custDataLst>
    <p:extLst>
      <p:ext uri="{BB962C8B-B14F-4D97-AF65-F5344CB8AC3E}">
        <p14:creationId xmlns:p14="http://schemas.microsoft.com/office/powerpoint/2010/main" val="30106992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Installing a Forest Root Domain (4 of 5)</a:t>
            </a:r>
          </a:p>
        </p:txBody>
      </p:sp>
      <p:pic>
        <p:nvPicPr>
          <p:cNvPr id="4" name="Content Placeholder 3" descr="The Active Directory Domain Services Configuration Wizard. In this screen, a list of the configuration options are reviewed. Clicking on the View Script button in this screen opens a PowerShell script containing the selected configuration items are displaye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05643" y="1690692"/>
            <a:ext cx="5584313" cy="4481735"/>
          </a:xfrm>
        </p:spPr>
      </p:pic>
    </p:spTree>
    <p:custDataLst>
      <p:tags r:id="rId1"/>
    </p:custDataLst>
    <p:extLst>
      <p:ext uri="{BB962C8B-B14F-4D97-AF65-F5344CB8AC3E}">
        <p14:creationId xmlns:p14="http://schemas.microsoft.com/office/powerpoint/2010/main" val="13750313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Installing a Forest Root Domain (5 of 5)</a:t>
            </a:r>
          </a:p>
        </p:txBody>
      </p:sp>
      <p:pic>
        <p:nvPicPr>
          <p:cNvPr id="5" name="Content Placeholder 4" descr="The Active Directory Domain Services Configuration Wizard. In this screen, a prerequisites check is run and any problems are warnings are displaye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60502" y="1690692"/>
            <a:ext cx="5470996" cy="4556976"/>
          </a:xfrm>
        </p:spPr>
      </p:pic>
    </p:spTree>
    <p:custDataLst>
      <p:tags r:id="rId1"/>
    </p:custDataLst>
    <p:extLst>
      <p:ext uri="{BB962C8B-B14F-4D97-AF65-F5344CB8AC3E}">
        <p14:creationId xmlns:p14="http://schemas.microsoft.com/office/powerpoint/2010/main" val="22450153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Installing a Domain within an Existing Forest</a:t>
            </a:r>
            <a:br>
              <a:rPr lang="en-US" dirty="0"/>
            </a:br>
            <a:r>
              <a:rPr lang="en-US" dirty="0"/>
              <a:t>(1 of 2)</a:t>
            </a:r>
          </a:p>
        </p:txBody>
      </p:sp>
      <p:sp>
        <p:nvSpPr>
          <p:cNvPr id="5" name="Content Placeholder 4"/>
          <p:cNvSpPr>
            <a:spLocks noGrp="1"/>
          </p:cNvSpPr>
          <p:nvPr>
            <p:ph idx="1"/>
          </p:nvPr>
        </p:nvSpPr>
        <p:spPr/>
        <p:txBody>
          <a:bodyPr/>
          <a:lstStyle/>
          <a:p>
            <a:r>
              <a:rPr lang="en-US" dirty="0"/>
              <a:t>Start the Active Directory Domain Services Configuration Wizard</a:t>
            </a:r>
          </a:p>
          <a:p>
            <a:pPr lvl="1"/>
            <a:r>
              <a:rPr lang="en-US" dirty="0"/>
              <a:t>Select </a:t>
            </a:r>
            <a:r>
              <a:rPr lang="en-US" i="1" dirty="0"/>
              <a:t>Add a new domain to an existing forest</a:t>
            </a:r>
          </a:p>
          <a:p>
            <a:pPr lvl="1"/>
            <a:r>
              <a:rPr lang="en-US" dirty="0"/>
              <a:t>Adding a child domain</a:t>
            </a:r>
          </a:p>
          <a:p>
            <a:pPr lvl="2"/>
            <a:r>
              <a:rPr lang="en-US" dirty="0"/>
              <a:t>Specify name of the parent domain and name of the new child domain</a:t>
            </a:r>
          </a:p>
          <a:p>
            <a:pPr lvl="1"/>
            <a:r>
              <a:rPr lang="en-US" dirty="0"/>
              <a:t>Adding a new parent domain for a new tree</a:t>
            </a:r>
          </a:p>
          <a:p>
            <a:pPr lvl="2"/>
            <a:r>
              <a:rPr lang="en-US" dirty="0"/>
              <a:t>Select Tree Domain and specify the name of the parent domain</a:t>
            </a:r>
          </a:p>
          <a:p>
            <a:pPr lvl="1"/>
            <a:r>
              <a:rPr lang="en-US" dirty="0"/>
              <a:t>Authenticate as a user within a forest that is part of Enterprise Admins group</a:t>
            </a:r>
          </a:p>
          <a:p>
            <a:pPr lvl="1"/>
            <a:r>
              <a:rPr lang="en-US" dirty="0"/>
              <a:t>Progress through Wizard as if configuring a new forest root domain </a:t>
            </a:r>
          </a:p>
        </p:txBody>
      </p:sp>
    </p:spTree>
    <p:custDataLst>
      <p:tags r:id="rId1"/>
    </p:custDataLst>
    <p:extLst>
      <p:ext uri="{BB962C8B-B14F-4D97-AF65-F5344CB8AC3E}">
        <p14:creationId xmlns:p14="http://schemas.microsoft.com/office/powerpoint/2010/main" val="32411731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Installing a Domain within an Existing Forest</a:t>
            </a:r>
            <a:br>
              <a:rPr lang="en-US" dirty="0"/>
            </a:br>
            <a:r>
              <a:rPr lang="en-US" dirty="0"/>
              <a:t>(2 of 2)</a:t>
            </a:r>
          </a:p>
        </p:txBody>
      </p:sp>
      <p:pic>
        <p:nvPicPr>
          <p:cNvPr id="4" name="Content Placeholder 3" descr="A domain is installed within an existing forest. The Active Directory Domain Services Configuration Wizard is started. The option, Add a new domain to an existing forest is selected. Under domain information, the following details are selected. For domain type, child domain is selected. The parent domain name is entered as domain x dot com. The new domain is entered as east dot domain x dot com. The Change button is clicked and authentication as an existing user is carried out."/>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32280" y="1864644"/>
            <a:ext cx="5531039" cy="4430137"/>
          </a:xfrm>
        </p:spPr>
      </p:pic>
    </p:spTree>
    <p:custDataLst>
      <p:tags r:id="rId1"/>
    </p:custDataLst>
    <p:extLst>
      <p:ext uri="{BB962C8B-B14F-4D97-AF65-F5344CB8AC3E}">
        <p14:creationId xmlns:p14="http://schemas.microsoft.com/office/powerpoint/2010/main" val="8259402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Installing a Domain Controller within an Existing Domain (1 of 2)</a:t>
            </a:r>
          </a:p>
        </p:txBody>
      </p:sp>
      <p:sp>
        <p:nvSpPr>
          <p:cNvPr id="5" name="Content Placeholder 4"/>
          <p:cNvSpPr>
            <a:spLocks noGrp="1"/>
          </p:cNvSpPr>
          <p:nvPr>
            <p:ph idx="1"/>
          </p:nvPr>
        </p:nvSpPr>
        <p:spPr/>
        <p:txBody>
          <a:bodyPr/>
          <a:lstStyle/>
          <a:p>
            <a:r>
              <a:rPr lang="en-US" dirty="0"/>
              <a:t>Start the Active Directory Domain Services Configuration Wizard</a:t>
            </a:r>
          </a:p>
          <a:p>
            <a:pPr lvl="1"/>
            <a:r>
              <a:rPr lang="en-US" dirty="0"/>
              <a:t>Select </a:t>
            </a:r>
            <a:r>
              <a:rPr lang="en-US" i="1" dirty="0"/>
              <a:t>Add a domain controller to an existing domain</a:t>
            </a:r>
          </a:p>
          <a:p>
            <a:pPr lvl="2"/>
            <a:r>
              <a:rPr lang="en-US" dirty="0"/>
              <a:t>Specify the existing domain name within the Domain text box</a:t>
            </a:r>
          </a:p>
          <a:p>
            <a:pPr lvl="1"/>
            <a:r>
              <a:rPr lang="en-US" dirty="0"/>
              <a:t>Authenticate within the domain that is part of the Domain Admins group</a:t>
            </a:r>
          </a:p>
          <a:p>
            <a:pPr lvl="2"/>
            <a:r>
              <a:rPr lang="en-US" dirty="0"/>
              <a:t>Click Change and supply credentials</a:t>
            </a:r>
          </a:p>
          <a:p>
            <a:pPr lvl="1"/>
            <a:r>
              <a:rPr lang="en-US" dirty="0"/>
              <a:t>Progress through Wizard as if configuring a new forest root domain</a:t>
            </a:r>
          </a:p>
          <a:p>
            <a:pPr lvl="2"/>
            <a:r>
              <a:rPr lang="en-US" dirty="0"/>
              <a:t>No need to set the forest or domain functional levels</a:t>
            </a:r>
          </a:p>
          <a:p>
            <a:pPr lvl="2"/>
            <a:r>
              <a:rPr lang="en-US" dirty="0"/>
              <a:t>Can select where to obtain initial copy of Active Directory database</a:t>
            </a:r>
          </a:p>
        </p:txBody>
      </p:sp>
    </p:spTree>
    <p:custDataLst>
      <p:tags r:id="rId1"/>
    </p:custDataLst>
    <p:extLst>
      <p:ext uri="{BB962C8B-B14F-4D97-AF65-F5344CB8AC3E}">
        <p14:creationId xmlns:p14="http://schemas.microsoft.com/office/powerpoint/2010/main" val="2678368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C5F5D-85FC-4DCF-9852-5DB67BA800B6}"/>
              </a:ext>
            </a:extLst>
          </p:cNvPr>
          <p:cNvSpPr>
            <a:spLocks noGrp="1"/>
          </p:cNvSpPr>
          <p:nvPr>
            <p:ph type="title"/>
          </p:nvPr>
        </p:nvSpPr>
        <p:spPr/>
        <p:txBody>
          <a:bodyPr/>
          <a:lstStyle/>
          <a:p>
            <a:r>
              <a:rPr lang="en-US" dirty="0"/>
              <a:t>Learning Objectives (3 of 3)</a:t>
            </a:r>
          </a:p>
        </p:txBody>
      </p:sp>
      <p:sp>
        <p:nvSpPr>
          <p:cNvPr id="3" name="Content Placeholder 2">
            <a:extLst>
              <a:ext uri="{FF2B5EF4-FFF2-40B4-BE49-F238E27FC236}">
                <a16:creationId xmlns:a16="http://schemas.microsoft.com/office/drawing/2014/main" id="{0EB8A59C-269E-4E9A-8BA8-6F11DAE70E28}"/>
              </a:ext>
            </a:extLst>
          </p:cNvPr>
          <p:cNvSpPr>
            <a:spLocks noGrp="1"/>
          </p:cNvSpPr>
          <p:nvPr>
            <p:ph idx="1"/>
          </p:nvPr>
        </p:nvSpPr>
        <p:spPr/>
        <p:txBody>
          <a:bodyPr/>
          <a:lstStyle/>
          <a:p>
            <a:pPr marL="0" indent="0">
              <a:buNone/>
            </a:pPr>
            <a:r>
              <a:rPr lang="en-US" dirty="0"/>
              <a:t>After completing this module you should be able to:</a:t>
            </a:r>
          </a:p>
          <a:p>
            <a:r>
              <a:rPr lang="en-US" dirty="0"/>
              <a:t>Use Active Directory Domains and Trusts to raise functional levels and create trust relationships</a:t>
            </a:r>
          </a:p>
          <a:p>
            <a:r>
              <a:rPr lang="en-US" dirty="0"/>
              <a:t>View and raise functional levels using command line utilities</a:t>
            </a:r>
          </a:p>
          <a:p>
            <a:r>
              <a:rPr lang="en-US" dirty="0"/>
              <a:t>Use Active Directory Sites and Services to manage sites and global catalog</a:t>
            </a:r>
          </a:p>
          <a:p>
            <a:r>
              <a:rPr lang="en-US" dirty="0"/>
              <a:t>Use Active Directory Users and Computers to create and manage OU, user, group, and computer objects</a:t>
            </a:r>
          </a:p>
        </p:txBody>
      </p:sp>
    </p:spTree>
    <p:custDataLst>
      <p:tags r:id="rId1"/>
    </p:custDataLst>
    <p:extLst>
      <p:ext uri="{BB962C8B-B14F-4D97-AF65-F5344CB8AC3E}">
        <p14:creationId xmlns:p14="http://schemas.microsoft.com/office/powerpoint/2010/main" val="42748443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Installing a Domain Controller within an Existing Domain (2 of 2)</a:t>
            </a:r>
          </a:p>
        </p:txBody>
      </p:sp>
      <p:pic>
        <p:nvPicPr>
          <p:cNvPr id="4" name="Content Placeholder 3" descr="Installing a domain controller within an existing domain. The Active Directory Domain Services Configuration Wizard is started. The option, Add a domain controller to an existing domain is selected and in the domain text box, the existing domain name, domain x dot com is entere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95122" y="1690692"/>
            <a:ext cx="5601756" cy="4445065"/>
          </a:xfrm>
        </p:spPr>
      </p:pic>
    </p:spTree>
    <p:custDataLst>
      <p:tags r:id="rId1"/>
    </p:custDataLst>
    <p:extLst>
      <p:ext uri="{BB962C8B-B14F-4D97-AF65-F5344CB8AC3E}">
        <p14:creationId xmlns:p14="http://schemas.microsoft.com/office/powerpoint/2010/main" val="19081189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Raising Functional Levels (1 of 3)</a:t>
            </a:r>
          </a:p>
        </p:txBody>
      </p:sp>
      <p:sp>
        <p:nvSpPr>
          <p:cNvPr id="5" name="Content Placeholder 4"/>
          <p:cNvSpPr>
            <a:spLocks noGrp="1"/>
          </p:cNvSpPr>
          <p:nvPr>
            <p:ph idx="1"/>
          </p:nvPr>
        </p:nvSpPr>
        <p:spPr/>
        <p:txBody>
          <a:bodyPr/>
          <a:lstStyle/>
          <a:p>
            <a:r>
              <a:rPr lang="en-US" dirty="0"/>
              <a:t>Use the Active Directory Domains and Trusts tool</a:t>
            </a:r>
          </a:p>
          <a:p>
            <a:pPr lvl="1"/>
            <a:r>
              <a:rPr lang="en-US" dirty="0"/>
              <a:t>Select domain within the navigation pane </a:t>
            </a:r>
          </a:p>
          <a:p>
            <a:pPr lvl="1"/>
            <a:r>
              <a:rPr lang="en-US" dirty="0"/>
              <a:t>Click More Actions, Raise Domain Functional Level from the Actions pane</a:t>
            </a:r>
          </a:p>
          <a:p>
            <a:pPr lvl="1"/>
            <a:r>
              <a:rPr lang="en-US" dirty="0"/>
              <a:t>Select the appropriate functional level from the drop-down box, click Raise</a:t>
            </a:r>
          </a:p>
          <a:p>
            <a:r>
              <a:rPr lang="en-US" dirty="0"/>
              <a:t>Can raise the forest functional level</a:t>
            </a:r>
          </a:p>
          <a:p>
            <a:pPr lvl="1"/>
            <a:r>
              <a:rPr lang="en-US" dirty="0"/>
              <a:t>Select Active Directory Domains and Trusts within the navigation pane</a:t>
            </a:r>
          </a:p>
          <a:p>
            <a:pPr lvl="1"/>
            <a:r>
              <a:rPr lang="en-US" dirty="0"/>
              <a:t>Click More Actions, Raise Forest Functional Level from the Actions pane</a:t>
            </a:r>
          </a:p>
          <a:p>
            <a:pPr lvl="1"/>
            <a:r>
              <a:rPr lang="en-US" dirty="0"/>
              <a:t>Select appropriate functional level from the drop-down box and click Raise</a:t>
            </a:r>
          </a:p>
        </p:txBody>
      </p:sp>
    </p:spTree>
    <p:custDataLst>
      <p:tags r:id="rId1"/>
    </p:custDataLst>
    <p:extLst>
      <p:ext uri="{BB962C8B-B14F-4D97-AF65-F5344CB8AC3E}">
        <p14:creationId xmlns:p14="http://schemas.microsoft.com/office/powerpoint/2010/main" val="38399828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Raising Functional Levels (2 of 3)</a:t>
            </a:r>
          </a:p>
        </p:txBody>
      </p:sp>
      <p:pic>
        <p:nvPicPr>
          <p:cNvPr id="4" name="Content Placeholder 3" descr="The Raise domain functional level window. To raise the domain functional level, select your domain from the navigation pane in the Active Directory Domains and Trusts tool. Then in the Actions pane, click on More Actions and Raise Domain Functional Level. This brings up the Raise domain functional level window. The appropriate functional level is selected from the drop-down box in this window. "/>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94966" y="1690692"/>
            <a:ext cx="5805667" cy="4541296"/>
          </a:xfrm>
        </p:spPr>
      </p:pic>
    </p:spTree>
    <p:custDataLst>
      <p:tags r:id="rId1"/>
    </p:custDataLst>
    <p:extLst>
      <p:ext uri="{BB962C8B-B14F-4D97-AF65-F5344CB8AC3E}">
        <p14:creationId xmlns:p14="http://schemas.microsoft.com/office/powerpoint/2010/main" val="4659399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Raising Functional Levels (3 of 3)</a:t>
            </a:r>
          </a:p>
        </p:txBody>
      </p:sp>
      <p:pic>
        <p:nvPicPr>
          <p:cNvPr id="4" name="Content Placeholder 3" descr="The Raise forest functional level window. To raise the forest functional level, in the Active Directory Domains and Trusts tool, go to the navigation pane and select Active Directory Domains and Trusts. Then in the Actions pane, click on More Actions and Raise Forest Functional Level. This brings up the Raise forest functional level window. Select the appropriate functional level from the drop-down box and click Raise."/>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06889" y="1690692"/>
            <a:ext cx="5781822" cy="4511092"/>
          </a:xfrm>
        </p:spPr>
      </p:pic>
    </p:spTree>
    <p:custDataLst>
      <p:tags r:id="rId1"/>
    </p:custDataLst>
    <p:extLst>
      <p:ext uri="{BB962C8B-B14F-4D97-AF65-F5344CB8AC3E}">
        <p14:creationId xmlns:p14="http://schemas.microsoft.com/office/powerpoint/2010/main" val="6051084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Creating Trust Relationships (1 of 2)</a:t>
            </a:r>
          </a:p>
        </p:txBody>
      </p:sp>
      <p:sp>
        <p:nvSpPr>
          <p:cNvPr id="5" name="Content Placeholder 4"/>
          <p:cNvSpPr>
            <a:spLocks noGrp="1"/>
          </p:cNvSpPr>
          <p:nvPr>
            <p:ph idx="1"/>
          </p:nvPr>
        </p:nvSpPr>
        <p:spPr/>
        <p:txBody>
          <a:bodyPr/>
          <a:lstStyle/>
          <a:p>
            <a:r>
              <a:rPr lang="en-US" dirty="0"/>
              <a:t>Use conditional forwarder to ensure DNS servers can resolve the DNS records</a:t>
            </a:r>
          </a:p>
          <a:p>
            <a:r>
              <a:rPr lang="en-US" dirty="0"/>
              <a:t>Open the Active Directory Domains and Trusts tool</a:t>
            </a:r>
          </a:p>
          <a:p>
            <a:pPr lvl="1"/>
            <a:r>
              <a:rPr lang="en-US" dirty="0"/>
              <a:t>Select the domain within the navigation pane</a:t>
            </a:r>
          </a:p>
          <a:p>
            <a:pPr lvl="1"/>
            <a:r>
              <a:rPr lang="en-US" dirty="0"/>
              <a:t>Click More Actions, Properties from the Actions pane</a:t>
            </a:r>
          </a:p>
          <a:p>
            <a:r>
              <a:rPr lang="en-US" dirty="0"/>
              <a:t>Domain window opens</a:t>
            </a:r>
          </a:p>
          <a:p>
            <a:pPr lvl="1"/>
            <a:r>
              <a:rPr lang="en-US" dirty="0"/>
              <a:t>Select the Trusts tab and click New Trust to start the New Trust Wizard</a:t>
            </a:r>
          </a:p>
          <a:p>
            <a:pPr lvl="1"/>
            <a:r>
              <a:rPr lang="en-US" dirty="0"/>
              <a:t>Choose options: external or forest; one-way outgoing or incoming or two-way; transitive or non-transitive, etc.</a:t>
            </a:r>
          </a:p>
          <a:p>
            <a:pPr lvl="1"/>
            <a:r>
              <a:rPr lang="en-US" dirty="0"/>
              <a:t>Select the trust and click Properties to validate or change trust settings</a:t>
            </a:r>
          </a:p>
        </p:txBody>
      </p:sp>
    </p:spTree>
    <p:custDataLst>
      <p:tags r:id="rId1"/>
    </p:custDataLst>
    <p:extLst>
      <p:ext uri="{BB962C8B-B14F-4D97-AF65-F5344CB8AC3E}">
        <p14:creationId xmlns:p14="http://schemas.microsoft.com/office/powerpoint/2010/main" val="34318722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Creating Trust Relationships (2 of 2)</a:t>
            </a:r>
          </a:p>
        </p:txBody>
      </p:sp>
      <p:pic>
        <p:nvPicPr>
          <p:cNvPr id="5" name="Content Placeholder 4" descr="After a trust has been created, it is displayed within the Trusts tab of the Properties window for the domain, domain x dot com."/>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253995" y="1690692"/>
            <a:ext cx="3687610" cy="4498073"/>
          </a:xfrm>
        </p:spPr>
      </p:pic>
    </p:spTree>
    <p:custDataLst>
      <p:tags r:id="rId1"/>
    </p:custDataLst>
    <p:extLst>
      <p:ext uri="{BB962C8B-B14F-4D97-AF65-F5344CB8AC3E}">
        <p14:creationId xmlns:p14="http://schemas.microsoft.com/office/powerpoint/2010/main" val="3151309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Managing FSMO Roles</a:t>
            </a:r>
          </a:p>
        </p:txBody>
      </p:sp>
      <p:sp>
        <p:nvSpPr>
          <p:cNvPr id="5" name="Content Placeholder 4"/>
          <p:cNvSpPr>
            <a:spLocks noGrp="1"/>
          </p:cNvSpPr>
          <p:nvPr>
            <p:ph idx="1"/>
          </p:nvPr>
        </p:nvSpPr>
        <p:spPr/>
        <p:txBody>
          <a:bodyPr/>
          <a:lstStyle/>
          <a:p>
            <a:r>
              <a:rPr lang="en-US" dirty="0"/>
              <a:t>Command to view all FSMO roles held by domain controllers within your forest</a:t>
            </a:r>
          </a:p>
          <a:p>
            <a:pPr lvl="1"/>
            <a:r>
              <a:rPr lang="en-US" dirty="0">
                <a:latin typeface="Courier New" panose="02070309020205020404" pitchFamily="49" charset="0"/>
                <a:cs typeface="Courier New" panose="02070309020205020404" pitchFamily="49" charset="0"/>
              </a:rPr>
              <a:t>netdom query fsmo command</a:t>
            </a:r>
          </a:p>
          <a:p>
            <a:r>
              <a:rPr lang="en-US" dirty="0"/>
              <a:t>Other commands show domain controllers holding the forest-wide and domain-wide FSMO roles</a:t>
            </a:r>
          </a:p>
          <a:p>
            <a:r>
              <a:rPr lang="en-US" dirty="0"/>
              <a:t>Fault tolerance may require movement of FSMO roles from one domain controller to another</a:t>
            </a:r>
          </a:p>
          <a:p>
            <a:pPr lvl="1"/>
            <a:r>
              <a:rPr lang="en-US" dirty="0"/>
              <a:t>Move one or multiple FSMO roles from one domain controller to another</a:t>
            </a:r>
          </a:p>
          <a:p>
            <a:pPr lvl="1"/>
            <a:r>
              <a:rPr lang="en-US" dirty="0"/>
              <a:t>If source domain controller offline, add the </a:t>
            </a:r>
            <a:r>
              <a:rPr lang="en-US" dirty="0">
                <a:latin typeface="Courier New" panose="02070309020205020404" pitchFamily="49" charset="0"/>
                <a:cs typeface="Courier New" panose="02070309020205020404" pitchFamily="49" charset="0"/>
              </a:rPr>
              <a:t>-Force </a:t>
            </a:r>
            <a:r>
              <a:rPr lang="en-US" dirty="0"/>
              <a:t>option to the command</a:t>
            </a:r>
          </a:p>
          <a:p>
            <a:pPr lvl="2"/>
            <a:r>
              <a:rPr lang="en-US" dirty="0">
                <a:latin typeface="Courier New" panose="02070309020205020404" pitchFamily="49" charset="0"/>
                <a:cs typeface="Courier New" panose="02070309020205020404" pitchFamily="49" charset="0"/>
              </a:rPr>
              <a:t>Move-ADDirectoryServerOperationMasterRole</a:t>
            </a:r>
          </a:p>
        </p:txBody>
      </p:sp>
    </p:spTree>
    <p:custDataLst>
      <p:tags r:id="rId1"/>
    </p:custDataLst>
    <p:extLst>
      <p:ext uri="{BB962C8B-B14F-4D97-AF65-F5344CB8AC3E}">
        <p14:creationId xmlns:p14="http://schemas.microsoft.com/office/powerpoint/2010/main" val="22061011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Configuring Sites and Replication (1 of 6)</a:t>
            </a:r>
          </a:p>
        </p:txBody>
      </p:sp>
      <p:sp>
        <p:nvSpPr>
          <p:cNvPr id="5" name="Content Placeholder 4"/>
          <p:cNvSpPr>
            <a:spLocks noGrp="1"/>
          </p:cNvSpPr>
          <p:nvPr>
            <p:ph idx="1"/>
          </p:nvPr>
        </p:nvSpPr>
        <p:spPr/>
        <p:txBody>
          <a:bodyPr/>
          <a:lstStyle/>
          <a:p>
            <a:r>
              <a:rPr lang="en-US" dirty="0"/>
              <a:t>Configuring sites</a:t>
            </a:r>
          </a:p>
          <a:p>
            <a:pPr lvl="1"/>
            <a:r>
              <a:rPr lang="en-US" dirty="0"/>
              <a:t>Open Active Directory Sites and Services tool</a:t>
            </a:r>
          </a:p>
          <a:p>
            <a:pPr lvl="1"/>
            <a:r>
              <a:rPr lang="en-US" dirty="0"/>
              <a:t>Right-click </a:t>
            </a:r>
            <a:r>
              <a:rPr lang="en-US" dirty="0">
                <a:latin typeface="Courier New" panose="02070309020205020404" pitchFamily="49" charset="0"/>
                <a:cs typeface="Courier New" panose="02070309020205020404" pitchFamily="49" charset="0"/>
              </a:rPr>
              <a:t>Default-First-Site-Name</a:t>
            </a:r>
            <a:r>
              <a:rPr lang="en-US" dirty="0"/>
              <a:t> and rename</a:t>
            </a:r>
          </a:p>
          <a:p>
            <a:pPr lvl="1"/>
            <a:r>
              <a:rPr lang="en-US" dirty="0"/>
              <a:t>Right-click Sites folder to create additional sites</a:t>
            </a:r>
          </a:p>
          <a:p>
            <a:pPr lvl="1"/>
            <a:r>
              <a:rPr lang="en-US" dirty="0"/>
              <a:t>Supply site name and select the appropriate site link</a:t>
            </a:r>
          </a:p>
          <a:p>
            <a:pPr lvl="1"/>
            <a:r>
              <a:rPr lang="en-US" dirty="0"/>
              <a:t>Specify appropriate IP network and select the associated site</a:t>
            </a:r>
          </a:p>
          <a:p>
            <a:r>
              <a:rPr lang="en-US" dirty="0"/>
              <a:t>Two protocols perform Active Directory replication</a:t>
            </a:r>
          </a:p>
          <a:p>
            <a:pPr lvl="1"/>
            <a:r>
              <a:rPr lang="en-US" dirty="0"/>
              <a:t>IP and Simple Mail Transfer Protocol (SMTP)</a:t>
            </a:r>
          </a:p>
        </p:txBody>
      </p:sp>
    </p:spTree>
    <p:custDataLst>
      <p:tags r:id="rId1"/>
    </p:custDataLst>
    <p:extLst>
      <p:ext uri="{BB962C8B-B14F-4D97-AF65-F5344CB8AC3E}">
        <p14:creationId xmlns:p14="http://schemas.microsoft.com/office/powerpoint/2010/main" val="13399800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Configuring Sites and Replication (2 of 6)</a:t>
            </a:r>
          </a:p>
        </p:txBody>
      </p:sp>
      <p:pic>
        <p:nvPicPr>
          <p:cNvPr id="3" name="Content Placeholder 2" descr="Screenshot of the Active Directory Sites and Services tool. This tool is accessible from the Tools menu of Server Manager. By default, the only site created within a new forest is called Default-First-Site-Name, and contains the first domain controller object within the forest."/>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72300" y="1690691"/>
            <a:ext cx="8451000" cy="4499093"/>
          </a:xfrm>
        </p:spPr>
      </p:pic>
    </p:spTree>
    <p:custDataLst>
      <p:tags r:id="rId1"/>
    </p:custDataLst>
    <p:extLst>
      <p:ext uri="{BB962C8B-B14F-4D97-AF65-F5344CB8AC3E}">
        <p14:creationId xmlns:p14="http://schemas.microsoft.com/office/powerpoint/2010/main" val="11577793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Configuring Sites and Replication (3 of 6)</a:t>
            </a:r>
          </a:p>
        </p:txBody>
      </p:sp>
      <p:pic>
        <p:nvPicPr>
          <p:cNvPr id="7" name="Content Placeholder 6" descr="Name has been renamed to Toronto Site, and the Chicago Site and Paris Site sites have been create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05642" y="1690692"/>
            <a:ext cx="8384315" cy="4456890"/>
          </a:xfrm>
        </p:spPr>
      </p:pic>
    </p:spTree>
    <p:custDataLst>
      <p:tags r:id="rId1"/>
    </p:custDataLst>
    <p:extLst>
      <p:ext uri="{BB962C8B-B14F-4D97-AF65-F5344CB8AC3E}">
        <p14:creationId xmlns:p14="http://schemas.microsoft.com/office/powerpoint/2010/main" val="3802581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Working with Local Users and Groups</a:t>
            </a:r>
            <a:br>
              <a:rPr lang="en-US" dirty="0"/>
            </a:br>
            <a:r>
              <a:rPr lang="en-US" dirty="0"/>
              <a:t>(1 of 7)</a:t>
            </a:r>
          </a:p>
        </p:txBody>
      </p:sp>
      <p:sp>
        <p:nvSpPr>
          <p:cNvPr id="9" name="Content Placeholder 8"/>
          <p:cNvSpPr>
            <a:spLocks noGrp="1"/>
          </p:cNvSpPr>
          <p:nvPr>
            <p:ph idx="1"/>
          </p:nvPr>
        </p:nvSpPr>
        <p:spPr/>
        <p:txBody>
          <a:bodyPr/>
          <a:lstStyle/>
          <a:p>
            <a:r>
              <a:rPr lang="en-US" dirty="0"/>
              <a:t>Local user account authentication</a:t>
            </a:r>
          </a:p>
          <a:p>
            <a:pPr lvl="1"/>
            <a:r>
              <a:rPr lang="en-US" dirty="0"/>
              <a:t>Must provide valid user name and password</a:t>
            </a:r>
          </a:p>
          <a:p>
            <a:r>
              <a:rPr lang="en-US" dirty="0"/>
              <a:t>Local user account assigned rights to the operating system</a:t>
            </a:r>
          </a:p>
          <a:p>
            <a:pPr lvl="1"/>
            <a:r>
              <a:rPr lang="en-US" dirty="0"/>
              <a:t>Examples: change system time or shut down the system</a:t>
            </a:r>
          </a:p>
          <a:p>
            <a:r>
              <a:rPr lang="en-US" dirty="0"/>
              <a:t>Local user account granted access to resources</a:t>
            </a:r>
          </a:p>
          <a:p>
            <a:pPr lvl="1"/>
            <a:r>
              <a:rPr lang="en-US" dirty="0"/>
              <a:t>Based on the resource’s Access Control List (ACL)</a:t>
            </a:r>
          </a:p>
          <a:p>
            <a:r>
              <a:rPr lang="en-US" dirty="0"/>
              <a:t>Local group accounts</a:t>
            </a:r>
          </a:p>
          <a:p>
            <a:pPr lvl="1"/>
            <a:r>
              <a:rPr lang="en-US" dirty="0"/>
              <a:t>Simplify assigning rights and permissions to multiple local user accounts</a:t>
            </a:r>
          </a:p>
        </p:txBody>
      </p:sp>
    </p:spTree>
    <p:custDataLst>
      <p:tags r:id="rId1"/>
    </p:custDataLst>
    <p:extLst>
      <p:ext uri="{BB962C8B-B14F-4D97-AF65-F5344CB8AC3E}">
        <p14:creationId xmlns:p14="http://schemas.microsoft.com/office/powerpoint/2010/main" val="23492122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Configuring Sites and Replication (4 of 6)</a:t>
            </a:r>
          </a:p>
        </p:txBody>
      </p:sp>
      <p:pic>
        <p:nvPicPr>
          <p:cNvPr id="4" name="Content Placeholder 3" descr="The New Object - Subnet window. In this window, the appropriate I P network is specified and the site it should be associated with is selected. In this screen, the 10 dot 1 dot 0 dot 0 bar 16 network is associated with the Toronto Site object."/>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18268" y="1336431"/>
            <a:ext cx="3673849" cy="4918039"/>
          </a:xfrm>
        </p:spPr>
      </p:pic>
    </p:spTree>
    <p:custDataLst>
      <p:tags r:id="rId1"/>
    </p:custDataLst>
    <p:extLst>
      <p:ext uri="{BB962C8B-B14F-4D97-AF65-F5344CB8AC3E}">
        <p14:creationId xmlns:p14="http://schemas.microsoft.com/office/powerpoint/2010/main" val="19240577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Configuring Sites and Replication (5 of 6)</a:t>
            </a:r>
          </a:p>
        </p:txBody>
      </p:sp>
      <p:pic>
        <p:nvPicPr>
          <p:cNvPr id="5" name="Content Placeholder 4" descr="In the Active Directory Sites and Services tool, navigate to the I P folder and right-click the DEFAULT I P SITE LINK object and click properties. Here, you can specify appropriate replication restrictions. The DEFAULT I P SITE LINK contains all sites within the organization and it is ensured that replication between sites occurs at 180 minute intervals by default. The default cost is 100 which can be lowere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254964" y="1328198"/>
            <a:ext cx="3685672" cy="4944913"/>
          </a:xfrm>
        </p:spPr>
      </p:pic>
    </p:spTree>
    <p:custDataLst>
      <p:tags r:id="rId1"/>
    </p:custDataLst>
    <p:extLst>
      <p:ext uri="{BB962C8B-B14F-4D97-AF65-F5344CB8AC3E}">
        <p14:creationId xmlns:p14="http://schemas.microsoft.com/office/powerpoint/2010/main" val="31594008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Configuring Sites and Replication (6 of 6)</a:t>
            </a:r>
          </a:p>
        </p:txBody>
      </p:sp>
      <p:pic>
        <p:nvPicPr>
          <p:cNvPr id="5" name="Content Placeholder 4" descr="Configuring a bridgehead server. In the Active Directory Sites and Services tool, right-click the server x object under the Servers folder within a site and click Properties. This brings up the Properties window for Server X. Now Server X can be configured as the preferred bridgehead server for the I P protocol."/>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086120" y="1424861"/>
            <a:ext cx="4023360" cy="4919672"/>
          </a:xfrm>
        </p:spPr>
      </p:pic>
    </p:spTree>
    <p:custDataLst>
      <p:tags r:id="rId1"/>
    </p:custDataLst>
    <p:extLst>
      <p:ext uri="{BB962C8B-B14F-4D97-AF65-F5344CB8AC3E}">
        <p14:creationId xmlns:p14="http://schemas.microsoft.com/office/powerpoint/2010/main" val="3102583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Configuring Global Catalog and UGMC</a:t>
            </a:r>
            <a:br>
              <a:rPr lang="en-US" dirty="0"/>
            </a:br>
            <a:r>
              <a:rPr lang="en-US" dirty="0"/>
              <a:t>(1 of 3)</a:t>
            </a:r>
          </a:p>
        </p:txBody>
      </p:sp>
      <p:sp>
        <p:nvSpPr>
          <p:cNvPr id="5" name="Content Placeholder 4"/>
          <p:cNvSpPr>
            <a:spLocks noGrp="1"/>
          </p:cNvSpPr>
          <p:nvPr>
            <p:ph idx="1"/>
          </p:nvPr>
        </p:nvSpPr>
        <p:spPr/>
        <p:txBody>
          <a:bodyPr/>
          <a:lstStyle/>
          <a:p>
            <a:r>
              <a:rPr lang="en-US" dirty="0"/>
              <a:t>Configure a domain controller to host a copy of the global catalog</a:t>
            </a:r>
          </a:p>
          <a:p>
            <a:r>
              <a:rPr lang="en-US" dirty="0"/>
              <a:t>Open Active Directory Sites and Services and click Properties</a:t>
            </a:r>
          </a:p>
          <a:p>
            <a:pPr lvl="1"/>
            <a:r>
              <a:rPr lang="en-US" dirty="0"/>
              <a:t>Right-click NTDS Settings under the server object for the domain controller</a:t>
            </a:r>
          </a:p>
          <a:p>
            <a:pPr lvl="1"/>
            <a:r>
              <a:rPr lang="en-US" dirty="0"/>
              <a:t>Select the Global Catalog option to place a copy of the global catalog on the domain controller</a:t>
            </a:r>
          </a:p>
          <a:p>
            <a:r>
              <a:rPr lang="en-US" dirty="0"/>
              <a:t>UGMC can host a copy of the global catalog if replication concerns exist</a:t>
            </a:r>
          </a:p>
          <a:p>
            <a:pPr lvl="1"/>
            <a:r>
              <a:rPr lang="en-US" dirty="0"/>
              <a:t>Allows universal groups to be cached on domain controllers within the site</a:t>
            </a:r>
          </a:p>
          <a:p>
            <a:pPr lvl="1"/>
            <a:r>
              <a:rPr lang="en-US" dirty="0"/>
              <a:t>Allows fast logon</a:t>
            </a:r>
          </a:p>
        </p:txBody>
      </p:sp>
    </p:spTree>
    <p:custDataLst>
      <p:tags r:id="rId1"/>
    </p:custDataLst>
    <p:extLst>
      <p:ext uri="{BB962C8B-B14F-4D97-AF65-F5344CB8AC3E}">
        <p14:creationId xmlns:p14="http://schemas.microsoft.com/office/powerpoint/2010/main" val="11044737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Configuring Global Catalog and UGMC</a:t>
            </a:r>
            <a:br>
              <a:rPr lang="en-US" dirty="0"/>
            </a:br>
            <a:r>
              <a:rPr lang="en-US" dirty="0"/>
              <a:t>(2 of 3)</a:t>
            </a:r>
          </a:p>
        </p:txBody>
      </p:sp>
      <p:pic>
        <p:nvPicPr>
          <p:cNvPr id="4" name="Content Placeholder 3" descr="Configuring a domain controller to host a copy of the global catalog. In the Active Directory Sites and Services tool, right-click N T D S Settings under the server object for the domain controller and click Properties. This brings up the N T D S Settings Properties window. Select the Global Catalog option to place a copy of the global catalog on the domain controller. This option is deselected to remove the existing copy of the global catalo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215691" y="1690692"/>
            <a:ext cx="3764217" cy="4632882"/>
          </a:xfrm>
        </p:spPr>
      </p:pic>
    </p:spTree>
    <p:custDataLst>
      <p:tags r:id="rId1"/>
    </p:custDataLst>
    <p:extLst>
      <p:ext uri="{BB962C8B-B14F-4D97-AF65-F5344CB8AC3E}">
        <p14:creationId xmlns:p14="http://schemas.microsoft.com/office/powerpoint/2010/main" val="14266979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Configuring Global Catalog and UGMC</a:t>
            </a:r>
            <a:br>
              <a:rPr lang="en-US" dirty="0"/>
            </a:br>
            <a:r>
              <a:rPr lang="en-US" dirty="0"/>
              <a:t>(3 of 3)</a:t>
            </a:r>
          </a:p>
        </p:txBody>
      </p:sp>
      <p:pic>
        <p:nvPicPr>
          <p:cNvPr id="4" name="Content Placeholder 3" descr="Enabling U G M C for a site. In the Active Directory Sites and Services tool, highlight the site within the navigation pane, right-click N T D S site settings within the right pane, and choose Properties. This brings up the N T D S Site Settings Properties window. Select Enable Universal Group Membership and from the Refresh cache from drop-down box, choose the nearest site that contains the global catalog. In the screenshot, the Toronto Site is chosen."/>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262511" y="1692588"/>
            <a:ext cx="3541819" cy="4651941"/>
          </a:xfrm>
        </p:spPr>
      </p:pic>
    </p:spTree>
    <p:custDataLst>
      <p:tags r:id="rId1"/>
    </p:custDataLst>
    <p:extLst>
      <p:ext uri="{BB962C8B-B14F-4D97-AF65-F5344CB8AC3E}">
        <p14:creationId xmlns:p14="http://schemas.microsoft.com/office/powerpoint/2010/main" val="29016332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Working with Organizational Units (1 of 3)</a:t>
            </a:r>
          </a:p>
        </p:txBody>
      </p:sp>
      <p:sp>
        <p:nvSpPr>
          <p:cNvPr id="5" name="Content Placeholder 4"/>
          <p:cNvSpPr>
            <a:spLocks noGrp="1"/>
          </p:cNvSpPr>
          <p:nvPr>
            <p:ph idx="1"/>
          </p:nvPr>
        </p:nvSpPr>
        <p:spPr/>
        <p:txBody>
          <a:bodyPr/>
          <a:lstStyle/>
          <a:p>
            <a:r>
              <a:rPr lang="en-US" dirty="0"/>
              <a:t>Open the Active Directory Users and Computers tool </a:t>
            </a:r>
          </a:p>
          <a:p>
            <a:pPr lvl="1"/>
            <a:r>
              <a:rPr lang="en-US" dirty="0"/>
              <a:t>New domain only has one OU called </a:t>
            </a:r>
            <a:r>
              <a:rPr lang="en-US" i="1" dirty="0"/>
              <a:t>Domain Controllers </a:t>
            </a:r>
            <a:r>
              <a:rPr lang="en-US" dirty="0"/>
              <a:t>by default</a:t>
            </a:r>
          </a:p>
          <a:p>
            <a:pPr lvl="1"/>
            <a:r>
              <a:rPr lang="en-US" dirty="0"/>
              <a:t>Other folders exist to organize the default objects within the domain</a:t>
            </a:r>
          </a:p>
          <a:p>
            <a:pPr lvl="1"/>
            <a:r>
              <a:rPr lang="en-US" dirty="0"/>
              <a:t>Create an OU</a:t>
            </a:r>
          </a:p>
          <a:p>
            <a:pPr lvl="2"/>
            <a:r>
              <a:rPr lang="en-US" dirty="0"/>
              <a:t>Right-click folder/domain object under which to create the OU</a:t>
            </a:r>
          </a:p>
          <a:p>
            <a:pPr lvl="2"/>
            <a:r>
              <a:rPr lang="en-US" dirty="0"/>
              <a:t>Click New, Organizational Unit</a:t>
            </a:r>
          </a:p>
          <a:p>
            <a:pPr lvl="2"/>
            <a:r>
              <a:rPr lang="en-US" dirty="0"/>
              <a:t>New window opens; supply the name of the OU</a:t>
            </a:r>
          </a:p>
          <a:p>
            <a:pPr lvl="2"/>
            <a:r>
              <a:rPr lang="en-US" dirty="0"/>
              <a:t>Verify </a:t>
            </a:r>
            <a:r>
              <a:rPr lang="en-US" i="1" dirty="0"/>
              <a:t>Protect container from accidental deletion </a:t>
            </a:r>
            <a:r>
              <a:rPr lang="en-US" dirty="0"/>
              <a:t>option</a:t>
            </a:r>
          </a:p>
        </p:txBody>
      </p:sp>
    </p:spTree>
    <p:custDataLst>
      <p:tags r:id="rId1"/>
    </p:custDataLst>
    <p:extLst>
      <p:ext uri="{BB962C8B-B14F-4D97-AF65-F5344CB8AC3E}">
        <p14:creationId xmlns:p14="http://schemas.microsoft.com/office/powerpoint/2010/main" val="26375039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Working with Organizational Units (2 of 3)</a:t>
            </a:r>
          </a:p>
        </p:txBody>
      </p:sp>
      <p:pic>
        <p:nvPicPr>
          <p:cNvPr id="3" name="Content Placeholder 2" descr="Screenshot of the Active Directory Users and Computers tool that is used to create and manage organizational units within an Active Directory domain."/>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81250" y="1690692"/>
            <a:ext cx="7033099" cy="4660623"/>
          </a:xfrm>
        </p:spPr>
      </p:pic>
    </p:spTree>
    <p:custDataLst>
      <p:tags r:id="rId1"/>
    </p:custDataLst>
    <p:extLst>
      <p:ext uri="{BB962C8B-B14F-4D97-AF65-F5344CB8AC3E}">
        <p14:creationId xmlns:p14="http://schemas.microsoft.com/office/powerpoint/2010/main" val="1863036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Working with Organizational Units (3 of 3)</a:t>
            </a:r>
          </a:p>
        </p:txBody>
      </p:sp>
      <p:pic>
        <p:nvPicPr>
          <p:cNvPr id="5" name="Content Placeholder 4" descr="Creating a new organizational unit. In the Active Directory Users and Computers tool, right-click the domain object and click New and Organizational Unit. This brings up the New Object - Organizational Unit window. In this window, the name of the organization unit is supplied. The Protect container from accidental deletion option is selected by default."/>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627512" y="1690692"/>
            <a:ext cx="4940576" cy="4678987"/>
          </a:xfrm>
        </p:spPr>
      </p:pic>
    </p:spTree>
    <p:custDataLst>
      <p:tags r:id="rId1"/>
    </p:custDataLst>
    <p:extLst>
      <p:ext uri="{BB962C8B-B14F-4D97-AF65-F5344CB8AC3E}">
        <p14:creationId xmlns:p14="http://schemas.microsoft.com/office/powerpoint/2010/main" val="410378258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Working with User Objects (1 of 4)</a:t>
            </a:r>
          </a:p>
        </p:txBody>
      </p:sp>
      <p:sp>
        <p:nvSpPr>
          <p:cNvPr id="5" name="Content Placeholder 4"/>
          <p:cNvSpPr>
            <a:spLocks noGrp="1"/>
          </p:cNvSpPr>
          <p:nvPr>
            <p:ph idx="1"/>
          </p:nvPr>
        </p:nvSpPr>
        <p:spPr/>
        <p:txBody>
          <a:bodyPr/>
          <a:lstStyle/>
          <a:p>
            <a:r>
              <a:rPr lang="en-US" dirty="0"/>
              <a:t>Prior to a user logging in to an Active Directory domain:</a:t>
            </a:r>
          </a:p>
          <a:p>
            <a:pPr lvl="1"/>
            <a:r>
              <a:rPr lang="en-US" dirty="0"/>
              <a:t>Create a domain user account object for the user in the appropriate OU</a:t>
            </a:r>
          </a:p>
          <a:p>
            <a:pPr lvl="2"/>
            <a:r>
              <a:rPr lang="en-US" dirty="0"/>
              <a:t>Within Active Directory Users and Computers</a:t>
            </a:r>
          </a:p>
          <a:p>
            <a:pPr lvl="2"/>
            <a:r>
              <a:rPr lang="en-US" dirty="0"/>
              <a:t>Right-click the appropriate OU, click New, then click User</a:t>
            </a:r>
          </a:p>
          <a:p>
            <a:pPr lvl="2"/>
            <a:r>
              <a:rPr lang="en-US" dirty="0"/>
              <a:t>Opens the New Object – User wizard; supply appropriate information</a:t>
            </a:r>
          </a:p>
          <a:p>
            <a:pPr lvl="2"/>
            <a:r>
              <a:rPr lang="en-US" dirty="0"/>
              <a:t>Supply the new user password, account options</a:t>
            </a:r>
          </a:p>
          <a:p>
            <a:pPr lvl="2"/>
            <a:r>
              <a:rPr lang="en-US" dirty="0"/>
              <a:t>Create user object</a:t>
            </a:r>
          </a:p>
          <a:p>
            <a:pPr lvl="2"/>
            <a:r>
              <a:rPr lang="en-US" dirty="0"/>
              <a:t>Add the appropriate user attributes</a:t>
            </a:r>
          </a:p>
          <a:p>
            <a:pPr lvl="2"/>
            <a:r>
              <a:rPr lang="en-US" dirty="0"/>
              <a:t>Perform other common user management functions </a:t>
            </a:r>
          </a:p>
        </p:txBody>
      </p:sp>
    </p:spTree>
    <p:custDataLst>
      <p:tags r:id="rId1"/>
    </p:custDataLst>
    <p:extLst>
      <p:ext uri="{BB962C8B-B14F-4D97-AF65-F5344CB8AC3E}">
        <p14:creationId xmlns:p14="http://schemas.microsoft.com/office/powerpoint/2010/main" val="1240374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Working with Local Users and Groups</a:t>
            </a:r>
            <a:br>
              <a:rPr lang="en-US" dirty="0"/>
            </a:br>
            <a:r>
              <a:rPr lang="en-US" dirty="0"/>
              <a:t>(2 of 7)</a:t>
            </a:r>
          </a:p>
        </p:txBody>
      </p:sp>
      <p:sp>
        <p:nvSpPr>
          <p:cNvPr id="9" name="Content Placeholder 8"/>
          <p:cNvSpPr>
            <a:spLocks noGrp="1"/>
          </p:cNvSpPr>
          <p:nvPr>
            <p:ph idx="1"/>
          </p:nvPr>
        </p:nvSpPr>
        <p:spPr/>
        <p:txBody>
          <a:bodyPr/>
          <a:lstStyle/>
          <a:p>
            <a:r>
              <a:rPr lang="en-US" dirty="0"/>
              <a:t>Security Accounts Manager (SAM) Registry database </a:t>
            </a:r>
          </a:p>
          <a:p>
            <a:pPr lvl="1"/>
            <a:r>
              <a:rPr lang="en-US" dirty="0"/>
              <a:t>Stores local user and group accounts</a:t>
            </a:r>
          </a:p>
          <a:p>
            <a:r>
              <a:rPr lang="en-US" dirty="0"/>
              <a:t>Local user accounts used to authenticate users following workgroup installation</a:t>
            </a:r>
          </a:p>
          <a:p>
            <a:pPr lvl="1"/>
            <a:r>
              <a:rPr lang="en-US" dirty="0"/>
              <a:t>Administrator and Guest</a:t>
            </a:r>
          </a:p>
          <a:p>
            <a:r>
              <a:rPr lang="en-US" dirty="0"/>
              <a:t>Local group accounts for assigning rights and permissions following system installation</a:t>
            </a:r>
          </a:p>
          <a:p>
            <a:pPr lvl="1"/>
            <a:r>
              <a:rPr lang="en-US" dirty="0"/>
              <a:t>Administrators, Guests, and Users</a:t>
            </a:r>
          </a:p>
        </p:txBody>
      </p:sp>
    </p:spTree>
    <p:custDataLst>
      <p:tags r:id="rId1"/>
    </p:custDataLst>
    <p:extLst>
      <p:ext uri="{BB962C8B-B14F-4D97-AF65-F5344CB8AC3E}">
        <p14:creationId xmlns:p14="http://schemas.microsoft.com/office/powerpoint/2010/main" val="6258875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Working with User Objects (2 of 4)</a:t>
            </a:r>
          </a:p>
        </p:txBody>
      </p:sp>
      <p:pic>
        <p:nvPicPr>
          <p:cNvPr id="3" name="Content Placeholder 2" descr="Creating a new user for an Active Directory domain. In the Active Directory Users and Computers tool, the appropriate organizational unit is right-clicked. Then New and User is clicked. This brings up the New Object - User Wizard. The First name, initials, Last name, Full name, and user logon name is entere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14736" y="1437474"/>
            <a:ext cx="5166127" cy="4913240"/>
          </a:xfrm>
        </p:spPr>
      </p:pic>
    </p:spTree>
    <p:custDataLst>
      <p:tags r:id="rId1"/>
    </p:custDataLst>
    <p:extLst>
      <p:ext uri="{BB962C8B-B14F-4D97-AF65-F5344CB8AC3E}">
        <p14:creationId xmlns:p14="http://schemas.microsoft.com/office/powerpoint/2010/main" val="36572825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Working with User Objects (3 of 4)</a:t>
            </a:r>
          </a:p>
        </p:txBody>
      </p:sp>
      <p:pic>
        <p:nvPicPr>
          <p:cNvPr id="5" name="Content Placeholder 4" descr="Setting attributes for a user object. The user object is right-clicked and Properties is clicked which brings up the Properties window for that user. The Properties window for the user Bob Burtt is displayed. "/>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37836" y="1392702"/>
            <a:ext cx="3519927" cy="4926491"/>
          </a:xfrm>
        </p:spPr>
      </p:pic>
    </p:spTree>
    <p:custDataLst>
      <p:tags r:id="rId1"/>
    </p:custDataLst>
    <p:extLst>
      <p:ext uri="{BB962C8B-B14F-4D97-AF65-F5344CB8AC3E}">
        <p14:creationId xmlns:p14="http://schemas.microsoft.com/office/powerpoint/2010/main" val="347932575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Working with User Objects (4 of 4)</a:t>
            </a:r>
          </a:p>
        </p:txBody>
      </p:sp>
      <p:pic>
        <p:nvPicPr>
          <p:cNvPr id="4" name="Content Placeholder 3" descr="The Active Directory User and Computers tool. Right-clicking a user object within this tool opens up a menu of options which can be used to perform common user management function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28033" y="1690692"/>
            <a:ext cx="6739534" cy="4466086"/>
          </a:xfrm>
        </p:spPr>
      </p:pic>
    </p:spTree>
    <p:custDataLst>
      <p:tags r:id="rId1"/>
    </p:custDataLst>
    <p:extLst>
      <p:ext uri="{BB962C8B-B14F-4D97-AF65-F5344CB8AC3E}">
        <p14:creationId xmlns:p14="http://schemas.microsoft.com/office/powerpoint/2010/main" val="298112840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Working with Group Objects</a:t>
            </a:r>
          </a:p>
        </p:txBody>
      </p:sp>
      <p:sp>
        <p:nvSpPr>
          <p:cNvPr id="5" name="Content Placeholder 4"/>
          <p:cNvSpPr>
            <a:spLocks noGrp="1"/>
          </p:cNvSpPr>
          <p:nvPr>
            <p:ph idx="1"/>
          </p:nvPr>
        </p:nvSpPr>
        <p:spPr/>
        <p:txBody>
          <a:bodyPr/>
          <a:lstStyle/>
          <a:p>
            <a:r>
              <a:rPr lang="en-US" dirty="0"/>
              <a:t>Group objects simplify the assignment of rights and permissions to users</a:t>
            </a:r>
          </a:p>
          <a:p>
            <a:r>
              <a:rPr lang="en-US" dirty="0"/>
              <a:t>Create a group object using the New Object – Group window </a:t>
            </a:r>
          </a:p>
          <a:p>
            <a:pPr lvl="1"/>
            <a:r>
              <a:rPr lang="en-US" dirty="0"/>
              <a:t>Within Active Directory Users and Computers</a:t>
            </a:r>
          </a:p>
          <a:p>
            <a:pPr lvl="1"/>
            <a:r>
              <a:rPr lang="en-US" dirty="0"/>
              <a:t>Right-click the appropriate OU and click New, Group</a:t>
            </a:r>
          </a:p>
          <a:p>
            <a:pPr lvl="1"/>
            <a:r>
              <a:rPr lang="en-US" dirty="0"/>
              <a:t>Supply the group type, scope, and name</a:t>
            </a:r>
          </a:p>
          <a:p>
            <a:r>
              <a:rPr lang="en-US" dirty="0"/>
              <a:t>Manage group membership</a:t>
            </a:r>
          </a:p>
          <a:p>
            <a:pPr lvl="1"/>
            <a:r>
              <a:rPr lang="en-US" dirty="0"/>
              <a:t>Within Active Directory Users and Computers</a:t>
            </a:r>
          </a:p>
          <a:p>
            <a:pPr lvl="1"/>
            <a:r>
              <a:rPr lang="en-US" dirty="0"/>
              <a:t>Click Properties and highlight the Members tab</a:t>
            </a:r>
          </a:p>
        </p:txBody>
      </p:sp>
    </p:spTree>
    <p:custDataLst>
      <p:tags r:id="rId1"/>
    </p:custDataLst>
    <p:extLst>
      <p:ext uri="{BB962C8B-B14F-4D97-AF65-F5344CB8AC3E}">
        <p14:creationId xmlns:p14="http://schemas.microsoft.com/office/powerpoint/2010/main" val="9055327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Working with Computer Objects</a:t>
            </a:r>
          </a:p>
        </p:txBody>
      </p:sp>
      <p:sp>
        <p:nvSpPr>
          <p:cNvPr id="5" name="Content Placeholder 4"/>
          <p:cNvSpPr>
            <a:spLocks noGrp="1"/>
          </p:cNvSpPr>
          <p:nvPr>
            <p:ph idx="1"/>
          </p:nvPr>
        </p:nvSpPr>
        <p:spPr/>
        <p:txBody>
          <a:bodyPr/>
          <a:lstStyle/>
          <a:p>
            <a:r>
              <a:rPr lang="en-US" dirty="0"/>
              <a:t>Two ways to move a computer account object to an OU</a:t>
            </a:r>
          </a:p>
          <a:p>
            <a:pPr lvl="1"/>
            <a:r>
              <a:rPr lang="en-US" dirty="0"/>
              <a:t>Open Active Directory Users and Computers</a:t>
            </a:r>
          </a:p>
          <a:p>
            <a:pPr lvl="2"/>
            <a:r>
              <a:rPr lang="en-US" dirty="0"/>
              <a:t>Right-click the computer account within the Computers folder</a:t>
            </a:r>
          </a:p>
          <a:p>
            <a:pPr lvl="2"/>
            <a:r>
              <a:rPr lang="en-US" dirty="0"/>
              <a:t>Click Move and select the target OU</a:t>
            </a:r>
          </a:p>
          <a:p>
            <a:pPr lvl="1"/>
            <a:r>
              <a:rPr lang="en-US" dirty="0"/>
              <a:t>Open Active Directory Users and Computers (</a:t>
            </a:r>
            <a:r>
              <a:rPr lang="en-US" dirty="0" err="1"/>
              <a:t>prestage</a:t>
            </a:r>
            <a:r>
              <a:rPr lang="en-US" dirty="0"/>
              <a:t> computer accounts)</a:t>
            </a:r>
          </a:p>
          <a:p>
            <a:pPr lvl="2"/>
            <a:r>
              <a:rPr lang="en-US" dirty="0"/>
              <a:t>Right-click the appropriate OU, and click New, Computer</a:t>
            </a:r>
          </a:p>
          <a:p>
            <a:r>
              <a:rPr lang="en-US" dirty="0"/>
              <a:t>Encryption key within computer accounts needed for communication</a:t>
            </a:r>
          </a:p>
          <a:p>
            <a:r>
              <a:rPr lang="en-US" dirty="0"/>
              <a:t>Handle computers joined to an Active Directory domain with hardware failure</a:t>
            </a:r>
          </a:p>
        </p:txBody>
      </p:sp>
    </p:spTree>
    <p:custDataLst>
      <p:tags r:id="rId1"/>
    </p:custDataLst>
    <p:extLst>
      <p:ext uri="{BB962C8B-B14F-4D97-AF65-F5344CB8AC3E}">
        <p14:creationId xmlns:p14="http://schemas.microsoft.com/office/powerpoint/2010/main" val="145999314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Using the Active Directory Administrative Center</a:t>
            </a:r>
          </a:p>
        </p:txBody>
      </p:sp>
      <p:pic>
        <p:nvPicPr>
          <p:cNvPr id="3" name="Content Placeholder 2" descr="The Active Directory Administrative Center in Windows Server 2019. This is similar to the Active Directory Users and Computers tool and can be used to create and manage organizational units, user, group, and computer object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95001" y="1690692"/>
            <a:ext cx="7405597" cy="4653837"/>
          </a:xfrm>
        </p:spPr>
      </p:pic>
    </p:spTree>
    <p:custDataLst>
      <p:tags r:id="rId1"/>
    </p:custDataLst>
    <p:extLst>
      <p:ext uri="{BB962C8B-B14F-4D97-AF65-F5344CB8AC3E}">
        <p14:creationId xmlns:p14="http://schemas.microsoft.com/office/powerpoint/2010/main" val="261527235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Read-Only Domain Controllers</a:t>
            </a:r>
          </a:p>
        </p:txBody>
      </p:sp>
      <p:sp>
        <p:nvSpPr>
          <p:cNvPr id="5" name="Content Placeholder 4"/>
          <p:cNvSpPr>
            <a:spLocks noGrp="1"/>
          </p:cNvSpPr>
          <p:nvPr>
            <p:ph idx="1"/>
          </p:nvPr>
        </p:nvSpPr>
        <p:spPr/>
        <p:txBody>
          <a:bodyPr/>
          <a:lstStyle/>
          <a:p>
            <a:r>
              <a:rPr lang="en-US" dirty="0"/>
              <a:t>Contains a read-only copy of the Active Directory database for the domain</a:t>
            </a:r>
          </a:p>
          <a:p>
            <a:r>
              <a:rPr lang="en-US" dirty="0"/>
              <a:t>Object creation and management replicated from large office</a:t>
            </a:r>
          </a:p>
          <a:p>
            <a:pPr lvl="1"/>
            <a:r>
              <a:rPr lang="en-US" dirty="0"/>
              <a:t>Primary concern during replication is security</a:t>
            </a:r>
          </a:p>
          <a:p>
            <a:pPr lvl="1"/>
            <a:r>
              <a:rPr lang="en-US" dirty="0"/>
              <a:t>Replicate password attributes for users within the branch office only</a:t>
            </a:r>
          </a:p>
          <a:p>
            <a:r>
              <a:rPr lang="en-US" dirty="0"/>
              <a:t>Install RODC using Active Directory Domain Services Configuration Wizard</a:t>
            </a:r>
          </a:p>
          <a:p>
            <a:r>
              <a:rPr lang="en-US" dirty="0"/>
              <a:t>Can prestage a RODC computer account using the Active Directory Domain Services Installation Wizard</a:t>
            </a:r>
          </a:p>
          <a:p>
            <a:r>
              <a:rPr lang="en-US" dirty="0"/>
              <a:t>Can delete RODC if stolen and reset computer account for stolen computers</a:t>
            </a:r>
          </a:p>
        </p:txBody>
      </p:sp>
    </p:spTree>
    <p:custDataLst>
      <p:tags r:id="rId1"/>
    </p:custDataLst>
    <p:extLst>
      <p:ext uri="{BB962C8B-B14F-4D97-AF65-F5344CB8AC3E}">
        <p14:creationId xmlns:p14="http://schemas.microsoft.com/office/powerpoint/2010/main" val="420617745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D30D3-9EBC-4FB6-B508-306FA93C2E4F}"/>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036D4A9A-B027-496B-856F-9DEACFA7D4AD}"/>
              </a:ext>
            </a:extLst>
          </p:cNvPr>
          <p:cNvSpPr>
            <a:spLocks noGrp="1"/>
          </p:cNvSpPr>
          <p:nvPr>
            <p:ph idx="1"/>
          </p:nvPr>
        </p:nvSpPr>
        <p:spPr/>
        <p:txBody>
          <a:bodyPr/>
          <a:lstStyle/>
          <a:p>
            <a:r>
              <a:rPr lang="en-US" dirty="0"/>
              <a:t>Convenient to log on to a system joined to an Active Directory domain</a:t>
            </a:r>
          </a:p>
          <a:p>
            <a:r>
              <a:rPr lang="en-US" dirty="0"/>
              <a:t>Domain and forest function levels specify features and support</a:t>
            </a:r>
          </a:p>
          <a:p>
            <a:r>
              <a:rPr lang="en-US" dirty="0"/>
              <a:t>Trust relationships assists with access</a:t>
            </a:r>
          </a:p>
          <a:p>
            <a:r>
              <a:rPr lang="en-US" dirty="0"/>
              <a:t>Active Directory group scopes organize forest resource permission assignments</a:t>
            </a:r>
          </a:p>
          <a:p>
            <a:r>
              <a:rPr lang="en-US" dirty="0"/>
              <a:t>Configure site links to control replication between domain controllers</a:t>
            </a:r>
          </a:p>
          <a:p>
            <a:r>
              <a:rPr lang="en-US" dirty="0"/>
              <a:t>Active Directory database contains three partitions</a:t>
            </a:r>
          </a:p>
          <a:p>
            <a:r>
              <a:rPr lang="en-US" dirty="0"/>
              <a:t>Azure Active Directory provides the same single sign-on features</a:t>
            </a:r>
          </a:p>
          <a:p>
            <a:r>
              <a:rPr lang="en-US" dirty="0"/>
              <a:t>RODCs provide authentication within smaller branch offices</a:t>
            </a:r>
          </a:p>
        </p:txBody>
      </p:sp>
      <p:pic>
        <p:nvPicPr>
          <p:cNvPr id="4" name="Content Placeholder 14">
            <a:extLst>
              <a:ext uri="{FF2B5EF4-FFF2-40B4-BE49-F238E27FC236}">
                <a16:creationId xmlns:a16="http://schemas.microsoft.com/office/drawing/2014/main" id="{282D3309-6524-4B47-BD36-35F65CB8508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167335" y="4962011"/>
            <a:ext cx="1547822" cy="1422744"/>
          </a:xfrm>
          <a:prstGeom prst="rect">
            <a:avLst/>
          </a:prstGeom>
        </p:spPr>
      </p:pic>
    </p:spTree>
    <p:custDataLst>
      <p:tags r:id="rId1"/>
    </p:custDataLst>
    <p:extLst>
      <p:ext uri="{BB962C8B-B14F-4D97-AF65-F5344CB8AC3E}">
        <p14:creationId xmlns:p14="http://schemas.microsoft.com/office/powerpoint/2010/main" val="2929739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Working with Local Users and Groups</a:t>
            </a:r>
            <a:br>
              <a:rPr lang="en-US" dirty="0"/>
            </a:br>
            <a:r>
              <a:rPr lang="en-US" dirty="0"/>
              <a:t>(3 of 7)</a:t>
            </a:r>
          </a:p>
        </p:txBody>
      </p:sp>
      <p:sp>
        <p:nvSpPr>
          <p:cNvPr id="9" name="Content Placeholder 8"/>
          <p:cNvSpPr>
            <a:spLocks noGrp="1"/>
          </p:cNvSpPr>
          <p:nvPr>
            <p:ph idx="1"/>
          </p:nvPr>
        </p:nvSpPr>
        <p:spPr/>
        <p:txBody>
          <a:bodyPr/>
          <a:lstStyle/>
          <a:p>
            <a:r>
              <a:rPr lang="en-US" dirty="0"/>
              <a:t>To create local user and group accounts</a:t>
            </a:r>
          </a:p>
          <a:p>
            <a:pPr lvl="1"/>
            <a:r>
              <a:rPr lang="en-US" dirty="0"/>
              <a:t>Use the Local Users and Groups MMC snap-in</a:t>
            </a:r>
          </a:p>
          <a:p>
            <a:r>
              <a:rPr lang="en-US" dirty="0"/>
              <a:t>To create a new local user account</a:t>
            </a:r>
          </a:p>
          <a:p>
            <a:pPr lvl="1"/>
            <a:r>
              <a:rPr lang="en-US" dirty="0"/>
              <a:t>Select the Users folder from Local Users and Groups MMC snap-in</a:t>
            </a:r>
          </a:p>
          <a:p>
            <a:pPr lvl="2"/>
            <a:r>
              <a:rPr lang="en-US" dirty="0"/>
              <a:t>Choose appropriate user’s tasks after installation</a:t>
            </a:r>
          </a:p>
          <a:p>
            <a:r>
              <a:rPr lang="en-US" dirty="0"/>
              <a:t>To create a new local group account</a:t>
            </a:r>
          </a:p>
          <a:p>
            <a:pPr lvl="1"/>
            <a:r>
              <a:rPr lang="en-US" dirty="0"/>
              <a:t>Select the Groups folder from Local Users and Groups MMC snap-in</a:t>
            </a:r>
          </a:p>
        </p:txBody>
      </p:sp>
    </p:spTree>
    <p:custDataLst>
      <p:tags r:id="rId1"/>
    </p:custDataLst>
    <p:extLst>
      <p:ext uri="{BB962C8B-B14F-4D97-AF65-F5344CB8AC3E}">
        <p14:creationId xmlns:p14="http://schemas.microsoft.com/office/powerpoint/2010/main" val="1043863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Working with Local Users and Groups</a:t>
            </a:r>
            <a:br>
              <a:rPr lang="en-US" dirty="0"/>
            </a:br>
            <a:r>
              <a:rPr lang="en-US" dirty="0"/>
              <a:t>(4 of 7)</a:t>
            </a:r>
          </a:p>
        </p:txBody>
      </p:sp>
      <p:pic>
        <p:nvPicPr>
          <p:cNvPr id="3" name="Content Placeholder 2" descr="The Add or Remove Snap-in dialog box which is used to add the local users and groups M M C snap-in. Microsoft Management Console is opened by executing the m m c dot e x e command in the Windows Run dialog box, command prompt, or PowerShell window. Then Add Remove Snap-in is selected from the file menu to bring up the Add or Remove Snap-in dialog box. Local User and Groups is highlighted from the Available Snap-in box and Add is clicked and then Finish is clicked to add Local Users and Groups tool for the local compute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44833" y="1690692"/>
            <a:ext cx="5705933" cy="4314323"/>
          </a:xfrm>
        </p:spPr>
      </p:pic>
    </p:spTree>
    <p:custDataLst>
      <p:tags r:id="rId1"/>
    </p:custDataLst>
    <p:extLst>
      <p:ext uri="{BB962C8B-B14F-4D97-AF65-F5344CB8AC3E}">
        <p14:creationId xmlns:p14="http://schemas.microsoft.com/office/powerpoint/2010/main" val="4122600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EFE10-34BD-4D27-A7AC-72AFDA55995E}"/>
              </a:ext>
            </a:extLst>
          </p:cNvPr>
          <p:cNvSpPr>
            <a:spLocks noGrp="1"/>
          </p:cNvSpPr>
          <p:nvPr>
            <p:ph type="title"/>
          </p:nvPr>
        </p:nvSpPr>
        <p:spPr/>
        <p:txBody>
          <a:bodyPr/>
          <a:lstStyle/>
          <a:p>
            <a:r>
              <a:rPr lang="en-US" dirty="0"/>
              <a:t>Working with Local Users and Groups</a:t>
            </a:r>
            <a:br>
              <a:rPr lang="en-US" dirty="0"/>
            </a:br>
            <a:r>
              <a:rPr lang="en-US" dirty="0"/>
              <a:t>(5 of 7)</a:t>
            </a:r>
          </a:p>
        </p:txBody>
      </p:sp>
      <p:pic>
        <p:nvPicPr>
          <p:cNvPr id="5" name="Content Placeholder 4" descr="The Local Users and Groups M M C snap-in that has been accessed from the local compute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47500" y="2263898"/>
            <a:ext cx="8500599" cy="3589362"/>
          </a:xfrm>
        </p:spPr>
      </p:pic>
    </p:spTree>
    <p:custDataLst>
      <p:tags r:id="rId1"/>
    </p:custDataLst>
    <p:extLst>
      <p:ext uri="{BB962C8B-B14F-4D97-AF65-F5344CB8AC3E}">
        <p14:creationId xmlns:p14="http://schemas.microsoft.com/office/powerpoint/2010/main" val="318139079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DESIGN_ID_FULL TEXT TEMPLATE MASTER" val="7pb33sBP"/>
  <p:tag name="ARTICULATE_DESIGN_ID_FULL TEXT TEMPLATE MASTER (CONT.)" val="V3Eg5WUK"/>
  <p:tag name="ARTICULATE_DESIGN_ID_OPTIMIZED TEMPLATE MASTER" val="rzwWCka7"/>
  <p:tag name="ARTICULATE_DESIGN_ID_OPTIMIZED TEMPLATE MASTER (CONT.)" val="klKJ3eZ5"/>
  <p:tag name="ARTICULATE_SLIDE_COUNT" val="32"/>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ptimized Template Master">
  <a:themeElements>
    <a:clrScheme name="Cengage">
      <a:dk1>
        <a:srgbClr val="53565A"/>
      </a:dk1>
      <a:lt1>
        <a:srgbClr val="FFFFFF"/>
      </a:lt1>
      <a:dk2>
        <a:srgbClr val="003865"/>
      </a:dk2>
      <a:lt2>
        <a:srgbClr val="E7E6E6"/>
      </a:lt2>
      <a:accent1>
        <a:srgbClr val="003865"/>
      </a:accent1>
      <a:accent2>
        <a:srgbClr val="0085CA"/>
      </a:accent2>
      <a:accent3>
        <a:srgbClr val="E0004D"/>
      </a:accent3>
      <a:accent4>
        <a:srgbClr val="FC4C02"/>
      </a:accent4>
      <a:accent5>
        <a:srgbClr val="F2A900"/>
      </a:accent5>
      <a:accent6>
        <a:srgbClr val="92278F"/>
      </a:accent6>
      <a:hlink>
        <a:srgbClr val="0563C1"/>
      </a:hlink>
      <a:folHlink>
        <a:srgbClr val="9227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ture Slide Template_062119.pptx" id="{6B22C0EA-E87F-44CF-A46D-442A4B1C7725}" vid="{4750C866-A8C9-4719-BE6C-60F527581425}"/>
    </a:ext>
  </a:extLst>
</a:theme>
</file>

<file path=ppt/theme/theme2.xml><?xml version="1.0" encoding="utf-8"?>
<a:theme xmlns:a="http://schemas.openxmlformats.org/drawingml/2006/main" name="Optimized Template Master (cont.)">
  <a:themeElements>
    <a:clrScheme name="TSA">
      <a:dk1>
        <a:srgbClr val="53565A"/>
      </a:dk1>
      <a:lt1>
        <a:srgbClr val="FFFFFF"/>
      </a:lt1>
      <a:dk2>
        <a:srgbClr val="003865"/>
      </a:dk2>
      <a:lt2>
        <a:srgbClr val="E7E6E6"/>
      </a:lt2>
      <a:accent1>
        <a:srgbClr val="003865"/>
      </a:accent1>
      <a:accent2>
        <a:srgbClr val="A7A8AA"/>
      </a:accent2>
      <a:accent3>
        <a:srgbClr val="53565A"/>
      </a:accent3>
      <a:accent4>
        <a:srgbClr val="A6192E"/>
      </a:accent4>
      <a:accent5>
        <a:srgbClr val="006BA6"/>
      </a:accent5>
      <a:accent6>
        <a:srgbClr val="658D1B"/>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ture Slide Template_062119.pptx" id="{6B22C0EA-E87F-44CF-A46D-442A4B1C7725}" vid="{CFA8FA2C-1F1B-46EC-B7B9-70B8E770E37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Lecture Slide Template_062119</Template>
  <TotalTime>0</TotalTime>
  <Words>3234</Words>
  <Application>Microsoft Office PowerPoint</Application>
  <PresentationFormat>Widescreen</PresentationFormat>
  <Paragraphs>367</Paragraphs>
  <Slides>67</Slides>
  <Notes>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67</vt:i4>
      </vt:variant>
    </vt:vector>
  </HeadingPairs>
  <TitlesOfParts>
    <vt:vector size="73" baseType="lpstr">
      <vt:lpstr>Arial</vt:lpstr>
      <vt:lpstr>Calibri</vt:lpstr>
      <vt:lpstr>Courier New</vt:lpstr>
      <vt:lpstr>Wingdings</vt:lpstr>
      <vt:lpstr>Optimized Template Master</vt:lpstr>
      <vt:lpstr>Optimized Template Master (cont.)</vt:lpstr>
      <vt:lpstr>Introduction to Active Directory and Account Management</vt:lpstr>
      <vt:lpstr>Learning Objectives (1 of 3)</vt:lpstr>
      <vt:lpstr>Learning Objectives (2 of 3)</vt:lpstr>
      <vt:lpstr>Learning Objectives (3 of 3)</vt:lpstr>
      <vt:lpstr>Working with Local Users and Groups (1 of 7)</vt:lpstr>
      <vt:lpstr>Working with Local Users and Groups (2 of 7)</vt:lpstr>
      <vt:lpstr>Working with Local Users and Groups (3 of 7)</vt:lpstr>
      <vt:lpstr>Working with Local Users and Groups (4 of 7)</vt:lpstr>
      <vt:lpstr>Working with Local Users and Groups (5 of 7)</vt:lpstr>
      <vt:lpstr>Working with Local Users and Groups (6 of 7)</vt:lpstr>
      <vt:lpstr>Working with Local Users and Groups (7 of 7)</vt:lpstr>
      <vt:lpstr>Active Directory Basics</vt:lpstr>
      <vt:lpstr>Active Directory Objects</vt:lpstr>
      <vt:lpstr>Active Directory Forests, Trees, and Trusts (1 of 4)</vt:lpstr>
      <vt:lpstr>Active Directory Forests, Trees, and Trusts (2 of 4)</vt:lpstr>
      <vt:lpstr>Active Directory Forests, Trees, and Trusts (3 of 4)</vt:lpstr>
      <vt:lpstr>Active Directory Forests, Trees, and Trusts (4 of 4)</vt:lpstr>
      <vt:lpstr>Active Directory Groups (1 of 2)</vt:lpstr>
      <vt:lpstr>Active Directory Groups (2 of 2)</vt:lpstr>
      <vt:lpstr>Domain and Forest Functional Levels (1 of 3)</vt:lpstr>
      <vt:lpstr>Domain and Forest Functional Levels (2 of 3)</vt:lpstr>
      <vt:lpstr>Domain and Forest Functional Levels (3 of 3)</vt:lpstr>
      <vt:lpstr>Sites and Active Directory Replication</vt:lpstr>
      <vt:lpstr>Global Catalog</vt:lpstr>
      <vt:lpstr>FSMO Roles (1 of 3)</vt:lpstr>
      <vt:lpstr>FSMO Roles (2 of 3)</vt:lpstr>
      <vt:lpstr>FSMO Roles (3 of 3)</vt:lpstr>
      <vt:lpstr>Azure Active Directory</vt:lpstr>
      <vt:lpstr>Installing Active Directory (1 of 3)</vt:lpstr>
      <vt:lpstr>Installing Active Directory (2 of 3)</vt:lpstr>
      <vt:lpstr>Installing Active Directory (3 of 3)</vt:lpstr>
      <vt:lpstr>Installing a Forest Root Domain (1 of 5)</vt:lpstr>
      <vt:lpstr>Installing a Forest Root Domain (2 of 5)</vt:lpstr>
      <vt:lpstr>Installing a Forest Root Domain (3 of 5)</vt:lpstr>
      <vt:lpstr>Installing a Forest Root Domain (4 of 5)</vt:lpstr>
      <vt:lpstr>Installing a Forest Root Domain (5 of 5)</vt:lpstr>
      <vt:lpstr>Installing a Domain within an Existing Forest (1 of 2)</vt:lpstr>
      <vt:lpstr>Installing a Domain within an Existing Forest (2 of 2)</vt:lpstr>
      <vt:lpstr>Installing a Domain Controller within an Existing Domain (1 of 2)</vt:lpstr>
      <vt:lpstr>Installing a Domain Controller within an Existing Domain (2 of 2)</vt:lpstr>
      <vt:lpstr>Raising Functional Levels (1 of 3)</vt:lpstr>
      <vt:lpstr>Raising Functional Levels (2 of 3)</vt:lpstr>
      <vt:lpstr>Raising Functional Levels (3 of 3)</vt:lpstr>
      <vt:lpstr>Creating Trust Relationships (1 of 2)</vt:lpstr>
      <vt:lpstr>Creating Trust Relationships (2 of 2)</vt:lpstr>
      <vt:lpstr>Managing FSMO Roles</vt:lpstr>
      <vt:lpstr>Configuring Sites and Replication (1 of 6)</vt:lpstr>
      <vt:lpstr>Configuring Sites and Replication (2 of 6)</vt:lpstr>
      <vt:lpstr>Configuring Sites and Replication (3 of 6)</vt:lpstr>
      <vt:lpstr>Configuring Sites and Replication (4 of 6)</vt:lpstr>
      <vt:lpstr>Configuring Sites and Replication (5 of 6)</vt:lpstr>
      <vt:lpstr>Configuring Sites and Replication (6 of 6)</vt:lpstr>
      <vt:lpstr>Configuring Global Catalog and UGMC (1 of 3)</vt:lpstr>
      <vt:lpstr>Configuring Global Catalog and UGMC (2 of 3)</vt:lpstr>
      <vt:lpstr>Configuring Global Catalog and UGMC (3 of 3)</vt:lpstr>
      <vt:lpstr>Working with Organizational Units (1 of 3)</vt:lpstr>
      <vt:lpstr>Working with Organizational Units (2 of 3)</vt:lpstr>
      <vt:lpstr>Working with Organizational Units (3 of 3)</vt:lpstr>
      <vt:lpstr>Working with User Objects (1 of 4)</vt:lpstr>
      <vt:lpstr>Working with User Objects (2 of 4)</vt:lpstr>
      <vt:lpstr>Working with User Objects (3 of 4)</vt:lpstr>
      <vt:lpstr>Working with User Objects (4 of 4)</vt:lpstr>
      <vt:lpstr>Working with Group Objects</vt:lpstr>
      <vt:lpstr>Working with Computer Objects</vt:lpstr>
      <vt:lpstr>Using the Active Directory Administrative Center</vt:lpstr>
      <vt:lpstr>Read-Only Domain Controllers</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2020-05-14T20:32:33Z</dcterms:created>
  <dcterms:modified xsi:type="dcterms:W3CDTF">2020-06-16T15:53:36Z</dcterms:modified>
</cp:coreProperties>
</file>