
<file path=[Content_Types].xml><?xml version="1.0" encoding="utf-8"?>
<Types xmlns="http://schemas.openxmlformats.org/package/2006/content-types">
  <Default Extension="emf" ContentType="image/x-em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slideLayouts/slideLayout14.xml" ContentType="application/vnd.openxmlformats-officedocument.presentationml.slideLayout+xml"/>
  <Override PartName="/ppt/theme/theme2.xml" ContentType="application/vnd.openxmlformats-officedocument.theme+xml"/>
  <Override PartName="/ppt/tags/tag15.xml" ContentType="application/vnd.openxmlformats-officedocument.presentationml.tags+xml"/>
  <Override PartName="/ppt/tags/tag16.xml" ContentType="application/vnd.openxmlformats-officedocument.presentationml.tags+xml"/>
  <Override PartName="/ppt/theme/theme3.xml" ContentType="application/vnd.openxmlformats-officedocument.theme+xml"/>
  <Override PartName="/ppt/theme/theme4.xml" ContentType="application/vnd.openxmlformats-officedocument.theme+xml"/>
  <Override PartName="/ppt/tags/tag17.xml" ContentType="application/vnd.openxmlformats-officedocument.presentationml.tags+xml"/>
  <Override PartName="/ppt/tags/tag18.xml" ContentType="application/vnd.openxmlformats-officedocument.presentationml.tags+xml"/>
  <Override PartName="/ppt/notesSlides/notesSlide1.xml" ContentType="application/vnd.openxmlformats-officedocument.presentationml.notesSlide+xml"/>
  <Override PartName="/ppt/tags/tag19.xml" ContentType="application/vnd.openxmlformats-officedocument.presentationml.tags+xml"/>
  <Override PartName="/ppt/notesSlides/notesSlide2.xml" ContentType="application/vnd.openxmlformats-officedocument.presentationml.notesSlide+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725" r:id="rId1"/>
    <p:sldMasterId id="2147483739" r:id="rId2"/>
  </p:sldMasterIdLst>
  <p:notesMasterIdLst>
    <p:notesMasterId r:id="rId85"/>
  </p:notesMasterIdLst>
  <p:handoutMasterIdLst>
    <p:handoutMasterId r:id="rId86"/>
  </p:handoutMasterIdLst>
  <p:sldIdLst>
    <p:sldId id="266" r:id="rId3"/>
    <p:sldId id="257" r:id="rId4"/>
    <p:sldId id="271" r:id="rId5"/>
    <p:sldId id="406" r:id="rId6"/>
    <p:sldId id="407" r:id="rId7"/>
    <p:sldId id="408" r:id="rId8"/>
    <p:sldId id="399" r:id="rId9"/>
    <p:sldId id="400" r:id="rId10"/>
    <p:sldId id="418" r:id="rId11"/>
    <p:sldId id="469" r:id="rId12"/>
    <p:sldId id="417" r:id="rId13"/>
    <p:sldId id="470" r:id="rId14"/>
    <p:sldId id="416" r:id="rId15"/>
    <p:sldId id="471" r:id="rId16"/>
    <p:sldId id="415" r:id="rId17"/>
    <p:sldId id="413" r:id="rId18"/>
    <p:sldId id="472" r:id="rId19"/>
    <p:sldId id="414" r:id="rId20"/>
    <p:sldId id="412" r:id="rId21"/>
    <p:sldId id="419" r:id="rId22"/>
    <p:sldId id="420" r:id="rId23"/>
    <p:sldId id="402" r:id="rId24"/>
    <p:sldId id="421" r:id="rId25"/>
    <p:sldId id="422" r:id="rId26"/>
    <p:sldId id="474" r:id="rId27"/>
    <p:sldId id="473" r:id="rId28"/>
    <p:sldId id="423" r:id="rId29"/>
    <p:sldId id="475" r:id="rId30"/>
    <p:sldId id="424" r:id="rId31"/>
    <p:sldId id="426" r:id="rId32"/>
    <p:sldId id="403" r:id="rId33"/>
    <p:sldId id="428" r:id="rId34"/>
    <p:sldId id="430" r:id="rId35"/>
    <p:sldId id="429" r:id="rId36"/>
    <p:sldId id="431" r:id="rId37"/>
    <p:sldId id="432" r:id="rId38"/>
    <p:sldId id="433" r:id="rId39"/>
    <p:sldId id="434" r:id="rId40"/>
    <p:sldId id="435" r:id="rId41"/>
    <p:sldId id="436" r:id="rId42"/>
    <p:sldId id="437" r:id="rId43"/>
    <p:sldId id="438" r:id="rId44"/>
    <p:sldId id="439" r:id="rId45"/>
    <p:sldId id="440" r:id="rId46"/>
    <p:sldId id="441" r:id="rId47"/>
    <p:sldId id="442" r:id="rId48"/>
    <p:sldId id="404" r:id="rId49"/>
    <p:sldId id="443" r:id="rId50"/>
    <p:sldId id="445" r:id="rId51"/>
    <p:sldId id="450" r:id="rId52"/>
    <p:sldId id="451" r:id="rId53"/>
    <p:sldId id="452" r:id="rId54"/>
    <p:sldId id="453" r:id="rId55"/>
    <p:sldId id="454" r:id="rId56"/>
    <p:sldId id="405" r:id="rId57"/>
    <p:sldId id="448" r:id="rId58"/>
    <p:sldId id="455" r:id="rId59"/>
    <p:sldId id="447" r:id="rId60"/>
    <p:sldId id="457" r:id="rId61"/>
    <p:sldId id="458" r:id="rId62"/>
    <p:sldId id="446" r:id="rId63"/>
    <p:sldId id="460" r:id="rId64"/>
    <p:sldId id="476" r:id="rId65"/>
    <p:sldId id="461" r:id="rId66"/>
    <p:sldId id="463" r:id="rId67"/>
    <p:sldId id="464" r:id="rId68"/>
    <p:sldId id="465" r:id="rId69"/>
    <p:sldId id="462" r:id="rId70"/>
    <p:sldId id="477" r:id="rId71"/>
    <p:sldId id="478" r:id="rId72"/>
    <p:sldId id="479" r:id="rId73"/>
    <p:sldId id="480" r:id="rId74"/>
    <p:sldId id="459" r:id="rId75"/>
    <p:sldId id="481" r:id="rId76"/>
    <p:sldId id="482" r:id="rId77"/>
    <p:sldId id="483" r:id="rId78"/>
    <p:sldId id="484" r:id="rId79"/>
    <p:sldId id="485" r:id="rId80"/>
    <p:sldId id="467" r:id="rId81"/>
    <p:sldId id="466" r:id="rId82"/>
    <p:sldId id="468" r:id="rId83"/>
    <p:sldId id="309" r:id="rId84"/>
  </p:sldIdLst>
  <p:sldSz cx="12192000" cy="6858000"/>
  <p:notesSz cx="7102475" cy="9388475"/>
  <p:custDataLst>
    <p:tags r:id="rId87"/>
  </p:custDataLst>
  <p:defaultTextStyle>
    <a:defPPr>
      <a:defRPr lang="en-US"/>
    </a:defPPr>
    <a:lvl1pPr algn="l" rtl="0" eaLnBrk="0" fontAlgn="base" hangingPunct="0">
      <a:spcBef>
        <a:spcPct val="0"/>
      </a:spcBef>
      <a:spcAft>
        <a:spcPct val="0"/>
      </a:spcAft>
      <a:defRPr kern="1200">
        <a:solidFill>
          <a:schemeClr val="tx1"/>
        </a:solidFill>
        <a:latin typeface="Calibri" charset="0"/>
        <a:ea typeface="+mn-ea"/>
        <a:cs typeface="+mn-cs"/>
      </a:defRPr>
    </a:lvl1pPr>
    <a:lvl2pPr marL="457200" algn="l" rtl="0" eaLnBrk="0" fontAlgn="base" hangingPunct="0">
      <a:spcBef>
        <a:spcPct val="0"/>
      </a:spcBef>
      <a:spcAft>
        <a:spcPct val="0"/>
      </a:spcAft>
      <a:defRPr kern="1200">
        <a:solidFill>
          <a:schemeClr val="tx1"/>
        </a:solidFill>
        <a:latin typeface="Calibri" charset="0"/>
        <a:ea typeface="+mn-ea"/>
        <a:cs typeface="+mn-cs"/>
      </a:defRPr>
    </a:lvl2pPr>
    <a:lvl3pPr marL="914400" algn="l" rtl="0" eaLnBrk="0" fontAlgn="base" hangingPunct="0">
      <a:spcBef>
        <a:spcPct val="0"/>
      </a:spcBef>
      <a:spcAft>
        <a:spcPct val="0"/>
      </a:spcAft>
      <a:defRPr kern="1200">
        <a:solidFill>
          <a:schemeClr val="tx1"/>
        </a:solidFill>
        <a:latin typeface="Calibri" charset="0"/>
        <a:ea typeface="+mn-ea"/>
        <a:cs typeface="+mn-cs"/>
      </a:defRPr>
    </a:lvl3pPr>
    <a:lvl4pPr marL="1371600" algn="l" rtl="0" eaLnBrk="0" fontAlgn="base" hangingPunct="0">
      <a:spcBef>
        <a:spcPct val="0"/>
      </a:spcBef>
      <a:spcAft>
        <a:spcPct val="0"/>
      </a:spcAft>
      <a:defRPr kern="1200">
        <a:solidFill>
          <a:schemeClr val="tx1"/>
        </a:solidFill>
        <a:latin typeface="Calibri" charset="0"/>
        <a:ea typeface="+mn-ea"/>
        <a:cs typeface="+mn-cs"/>
      </a:defRPr>
    </a:lvl4pPr>
    <a:lvl5pPr marL="1828800" algn="l" rtl="0" eaLnBrk="0" fontAlgn="base" hangingPunct="0">
      <a:spcBef>
        <a:spcPct val="0"/>
      </a:spcBef>
      <a:spcAft>
        <a:spcPct val="0"/>
      </a:spcAft>
      <a:defRPr kern="1200">
        <a:solidFill>
          <a:schemeClr val="tx1"/>
        </a:solidFill>
        <a:latin typeface="Calibri" charset="0"/>
        <a:ea typeface="+mn-ea"/>
        <a:cs typeface="+mn-cs"/>
      </a:defRPr>
    </a:lvl5pPr>
    <a:lvl6pPr marL="2286000" algn="l" defTabSz="914400" rtl="0" eaLnBrk="1" latinLnBrk="0" hangingPunct="1">
      <a:defRPr kern="1200">
        <a:solidFill>
          <a:schemeClr val="tx1"/>
        </a:solidFill>
        <a:latin typeface="Calibri" charset="0"/>
        <a:ea typeface="+mn-ea"/>
        <a:cs typeface="+mn-cs"/>
      </a:defRPr>
    </a:lvl6pPr>
    <a:lvl7pPr marL="2743200" algn="l" defTabSz="914400" rtl="0" eaLnBrk="1" latinLnBrk="0" hangingPunct="1">
      <a:defRPr kern="1200">
        <a:solidFill>
          <a:schemeClr val="tx1"/>
        </a:solidFill>
        <a:latin typeface="Calibri" charset="0"/>
        <a:ea typeface="+mn-ea"/>
        <a:cs typeface="+mn-cs"/>
      </a:defRPr>
    </a:lvl7pPr>
    <a:lvl8pPr marL="3200400" algn="l" defTabSz="914400" rtl="0" eaLnBrk="1" latinLnBrk="0" hangingPunct="1">
      <a:defRPr kern="1200">
        <a:solidFill>
          <a:schemeClr val="tx1"/>
        </a:solidFill>
        <a:latin typeface="Calibri" charset="0"/>
        <a:ea typeface="+mn-ea"/>
        <a:cs typeface="+mn-cs"/>
      </a:defRPr>
    </a:lvl8pPr>
    <a:lvl9pPr marL="3657600" algn="l" defTabSz="914400" rtl="0" eaLnBrk="1" latinLnBrk="0" hangingPunct="1">
      <a:defRPr kern="1200">
        <a:solidFill>
          <a:schemeClr val="tx1"/>
        </a:solidFill>
        <a:latin typeface="Calibri" charset="0"/>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3" name="Author" initials="A" lastIdx="0"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0098D4"/>
    <a:srgbClr val="F2F2F2"/>
    <a:srgbClr val="003865"/>
    <a:srgbClr val="004A78"/>
    <a:srgbClr val="006298"/>
    <a:srgbClr val="FF6300"/>
    <a:srgbClr val="E9255F"/>
    <a:srgbClr val="00B8E7"/>
    <a:srgbClr val="81D0E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186" autoAdjust="0"/>
    <p:restoredTop sz="78543" autoAdjust="0"/>
  </p:normalViewPr>
  <p:slideViewPr>
    <p:cSldViewPr snapToGrid="0" snapToObjects="1">
      <p:cViewPr varScale="1">
        <p:scale>
          <a:sx n="93" d="100"/>
          <a:sy n="93" d="100"/>
        </p:scale>
        <p:origin x="252" y="96"/>
      </p:cViewPr>
      <p:guideLst/>
    </p:cSldViewPr>
  </p:slideViewPr>
  <p:outlineViewPr>
    <p:cViewPr>
      <p:scale>
        <a:sx n="33" d="100"/>
        <a:sy n="33" d="100"/>
      </p:scale>
      <p:origin x="0" y="-55044"/>
    </p:cViewPr>
  </p:outlineViewPr>
  <p:notesTextViewPr>
    <p:cViewPr>
      <p:scale>
        <a:sx n="100" d="100"/>
        <a:sy n="100" d="100"/>
      </p:scale>
      <p:origin x="0" y="0"/>
    </p:cViewPr>
  </p:notesTextViewPr>
  <p:sorterViewPr>
    <p:cViewPr>
      <p:scale>
        <a:sx n="100" d="100"/>
        <a:sy n="100" d="100"/>
      </p:scale>
      <p:origin x="0" y="-2268"/>
    </p:cViewPr>
  </p:sorterViewPr>
  <p:notesViewPr>
    <p:cSldViewPr snapToGrid="0" snapToObjects="1">
      <p:cViewPr>
        <p:scale>
          <a:sx n="130" d="100"/>
          <a:sy n="130" d="100"/>
        </p:scale>
        <p:origin x="1080" y="-447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presProps" Target="presProps.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90" Type="http://schemas.openxmlformats.org/officeDocument/2006/relationships/viewProps" Target="viewProps.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notesMaster" Target="notesMasters/notesMaster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commentAuthors" Target="commentAuthors.xml"/><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tableStyles" Target="tableStyles.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tags" Target="tags/tag1.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s>
</file>

<file path=ppt/handoutMasters/_rels/handout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ags" Target="../tags/tag17.xml"/><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Slide Number Placeholder 4"/>
          <p:cNvSpPr>
            <a:spLocks noGrp="1"/>
          </p:cNvSpPr>
          <p:nvPr>
            <p:ph type="sldNum" sz="quarter" idx="3"/>
          </p:nvPr>
        </p:nvSpPr>
        <p:spPr>
          <a:xfrm>
            <a:off x="6292084" y="8917422"/>
            <a:ext cx="669735" cy="471053"/>
          </a:xfrm>
          <a:prstGeom prst="rect">
            <a:avLst/>
          </a:prstGeom>
        </p:spPr>
        <p:txBody>
          <a:bodyPr vert="horz" lIns="94229" tIns="47114" rIns="94229" bIns="47114" rtlCol="0" anchor="b"/>
          <a:lstStyle>
            <a:lvl1pPr algn="r">
              <a:defRPr sz="1200"/>
            </a:lvl1pPr>
          </a:lstStyle>
          <a:p>
            <a:fld id="{6767803E-66EE-42CE-8DFB-98553954E472}" type="slidenum">
              <a:rPr lang="en-US" sz="1000">
                <a:solidFill>
                  <a:schemeClr val="bg1">
                    <a:lumMod val="50000"/>
                  </a:schemeClr>
                </a:solidFill>
                <a:latin typeface="Arial" panose="020B0604020202020204" pitchFamily="34" charset="0"/>
                <a:cs typeface="Arial" panose="020B0604020202020204" pitchFamily="34" charset="0"/>
              </a:rPr>
              <a:t>‹#›</a:t>
            </a:fld>
            <a:endParaRPr lang="en-US" sz="1000" dirty="0">
              <a:solidFill>
                <a:schemeClr val="bg1">
                  <a:lumMod val="50000"/>
                </a:schemeClr>
              </a:solidFill>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455392BA-16D5-4BCB-8BB3-D7B53B67DB8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62331" y="159670"/>
            <a:ext cx="1307320" cy="2904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D947FD3A-2300-48D5-81E3-9406328116EE}"/>
              </a:ext>
            </a:extLst>
          </p:cNvPr>
          <p:cNvSpPr txBox="1"/>
          <p:nvPr/>
        </p:nvSpPr>
        <p:spPr>
          <a:xfrm>
            <a:off x="140741" y="9050502"/>
            <a:ext cx="6486212" cy="341369"/>
          </a:xfrm>
          <a:prstGeom prst="rect">
            <a:avLst/>
          </a:prstGeom>
          <a:noFill/>
        </p:spPr>
        <p:txBody>
          <a:bodyPr wrap="square" lIns="94229" tIns="47114" rIns="94229" bIns="47114" rtlCol="0">
            <a:spAutoFit/>
          </a:bodyPr>
          <a:lstStyle/>
          <a:p>
            <a:r>
              <a:rPr lang="en-US" sz="800" dirty="0"/>
              <a:t>Eckert/triOS College, Hands-On Microsoft Windows Server, 3</a:t>
            </a:r>
            <a:r>
              <a:rPr lang="en-US" sz="800" baseline="30000" dirty="0"/>
              <a:t>rd</a:t>
            </a:r>
            <a:r>
              <a:rPr lang="en-US" sz="800" dirty="0"/>
              <a:t> Edition. ©2021 Cengage. All Rights Reserved. May not be scanned, copied or duplicated, or posted to a publicly accessible website, in whole or in part.</a:t>
            </a:r>
            <a:endParaRPr lang="en-US" sz="700" dirty="0">
              <a:solidFill>
                <a:schemeClr val="bg1">
                  <a:lumMod val="50000"/>
                </a:schemeClr>
              </a:solidFill>
              <a:latin typeface="Arial" panose="020B0604020202020204" pitchFamily="34" charset="0"/>
              <a:cs typeface="Arial" panose="020B0604020202020204" pitchFamily="34" charset="0"/>
            </a:endParaRPr>
          </a:p>
        </p:txBody>
      </p:sp>
    </p:spTree>
    <p:custDataLst>
      <p:tags r:id="rId2"/>
    </p:custDataLst>
    <p:extLst>
      <p:ext uri="{BB962C8B-B14F-4D97-AF65-F5344CB8AC3E}">
        <p14:creationId xmlns:p14="http://schemas.microsoft.com/office/powerpoint/2010/main" val="217621028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728663" y="647700"/>
            <a:ext cx="3876675" cy="2181225"/>
          </a:xfrm>
          <a:prstGeom prst="rect">
            <a:avLst/>
          </a:prstGeom>
          <a:noFill/>
          <a:ln w="12700">
            <a:solidFill>
              <a:schemeClr val="bg1">
                <a:lumMod val="65000"/>
              </a:schemeClr>
            </a:solidFill>
          </a:ln>
        </p:spPr>
        <p:txBody>
          <a:bodyPr vert="horz" lIns="94229" tIns="47114" rIns="94229" bIns="47114" rtlCol="0" anchor="ctr"/>
          <a:lstStyle/>
          <a:p>
            <a:pPr lvl="0"/>
            <a:endParaRPr lang="en-US" noProof="0" dirty="0"/>
          </a:p>
        </p:txBody>
      </p:sp>
      <p:sp>
        <p:nvSpPr>
          <p:cNvPr id="5" name="Notes Placeholder 4"/>
          <p:cNvSpPr>
            <a:spLocks noGrp="1"/>
          </p:cNvSpPr>
          <p:nvPr>
            <p:ph type="body" sz="quarter" idx="3"/>
          </p:nvPr>
        </p:nvSpPr>
        <p:spPr>
          <a:xfrm>
            <a:off x="710248" y="3073762"/>
            <a:ext cx="5681980" cy="5667626"/>
          </a:xfrm>
          <a:prstGeom prst="rect">
            <a:avLst/>
          </a:prstGeom>
        </p:spPr>
        <p:txBody>
          <a:bodyPr vert="horz" lIns="94229" tIns="47114" rIns="94229" bIns="47114" rtlCol="0"/>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7" name="Slide Number Placeholder 6"/>
          <p:cNvSpPr>
            <a:spLocks noGrp="1"/>
          </p:cNvSpPr>
          <p:nvPr>
            <p:ph type="sldNum" sz="quarter" idx="5"/>
          </p:nvPr>
        </p:nvSpPr>
        <p:spPr>
          <a:xfrm>
            <a:off x="6279152" y="8917422"/>
            <a:ext cx="708603" cy="471053"/>
          </a:xfrm>
          <a:prstGeom prst="rect">
            <a:avLst/>
          </a:prstGeom>
        </p:spPr>
        <p:txBody>
          <a:bodyPr vert="horz" lIns="94229" tIns="47114" rIns="94229" bIns="47114" rtlCol="0" anchor="b"/>
          <a:lstStyle>
            <a:lvl1pPr algn="r" eaLnBrk="1" fontAlgn="auto" hangingPunct="1">
              <a:spcBef>
                <a:spcPts val="0"/>
              </a:spcBef>
              <a:spcAft>
                <a:spcPts val="0"/>
              </a:spcAft>
              <a:defRPr sz="1000">
                <a:solidFill>
                  <a:schemeClr val="bg1">
                    <a:lumMod val="50000"/>
                  </a:schemeClr>
                </a:solidFill>
                <a:latin typeface="Arial" panose="020B0604020202020204" pitchFamily="34" charset="0"/>
                <a:cs typeface="Arial" panose="020B0604020202020204" pitchFamily="34" charset="0"/>
              </a:defRPr>
            </a:lvl1pPr>
          </a:lstStyle>
          <a:p>
            <a:pPr>
              <a:defRPr/>
            </a:pPr>
            <a:fld id="{91CAE60C-72A0-D14D-8733-C13212F694AD}" type="slidenum">
              <a:rPr lang="en-US" smtClean="0"/>
              <a:pPr>
                <a:defRPr/>
              </a:pPr>
              <a:t>‹#›</a:t>
            </a:fld>
            <a:endParaRPr lang="en-US" dirty="0"/>
          </a:p>
        </p:txBody>
      </p:sp>
      <p:pic>
        <p:nvPicPr>
          <p:cNvPr id="8" name="Picture 7">
            <a:extLst>
              <a:ext uri="{FF2B5EF4-FFF2-40B4-BE49-F238E27FC236}">
                <a16:creationId xmlns:a16="http://schemas.microsoft.com/office/drawing/2014/main" id="{A75DDB2F-32A5-4136-BC2E-0D7E0518B46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462331" y="159670"/>
            <a:ext cx="1307320" cy="2904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037E5B37-4A58-4B32-B9B0-D824A69A3D97}"/>
              </a:ext>
            </a:extLst>
          </p:cNvPr>
          <p:cNvSpPr txBox="1"/>
          <p:nvPr/>
        </p:nvSpPr>
        <p:spPr>
          <a:xfrm>
            <a:off x="140741" y="9161112"/>
            <a:ext cx="6486212" cy="205404"/>
          </a:xfrm>
          <a:prstGeom prst="rect">
            <a:avLst/>
          </a:prstGeom>
          <a:noFill/>
        </p:spPr>
        <p:txBody>
          <a:bodyPr wrap="square" lIns="94229" tIns="47114" rIns="94229" bIns="47114" rtlCol="0">
            <a:spAutoFit/>
          </a:bodyPr>
          <a:lstStyle/>
          <a:p>
            <a:pPr algn="ctr"/>
            <a:r>
              <a:rPr lang="en-US" sz="700" dirty="0">
                <a:solidFill>
                  <a:schemeClr val="bg1">
                    <a:lumMod val="50000"/>
                  </a:schemeClr>
                </a:solidFill>
                <a:latin typeface="Arial" panose="020B0604020202020204" pitchFamily="34" charset="0"/>
                <a:cs typeface="Arial" panose="020B0604020202020204" pitchFamily="34" charset="0"/>
              </a:rPr>
              <a:t>©2019</a:t>
            </a:r>
            <a:r>
              <a:rPr lang="en-US" sz="700" baseline="0" dirty="0">
                <a:solidFill>
                  <a:schemeClr val="bg1">
                    <a:lumMod val="50000"/>
                  </a:schemeClr>
                </a:solidFill>
                <a:latin typeface="Arial" panose="020B0604020202020204" pitchFamily="34" charset="0"/>
                <a:cs typeface="Arial" panose="020B0604020202020204" pitchFamily="34" charset="0"/>
              </a:rPr>
              <a:t> </a:t>
            </a:r>
            <a:r>
              <a:rPr lang="en-US" sz="700" dirty="0">
                <a:solidFill>
                  <a:schemeClr val="bg1">
                    <a:lumMod val="50000"/>
                  </a:schemeClr>
                </a:solidFill>
                <a:latin typeface="Arial" panose="020B0604020202020204" pitchFamily="34" charset="0"/>
                <a:cs typeface="Arial" panose="020B0604020202020204" pitchFamily="34" charset="0"/>
              </a:rPr>
              <a:t>Cengage Learning. All Rights Reserved. May not be scanned, copied or duplicated, or posted to a publicly accessible website, in whole or in part.</a:t>
            </a:r>
          </a:p>
        </p:txBody>
      </p:sp>
    </p:spTree>
    <p:extLst>
      <p:ext uri="{BB962C8B-B14F-4D97-AF65-F5344CB8AC3E}">
        <p14:creationId xmlns:p14="http://schemas.microsoft.com/office/powerpoint/2010/main" val="1233805520"/>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1pPr>
    <a:lvl2pPr marL="225425" indent="-225425" algn="l" rtl="0" eaLnBrk="0" fontAlgn="base" hangingPunct="0">
      <a:spcBef>
        <a:spcPct val="30000"/>
      </a:spcBef>
      <a:spcAft>
        <a:spcPct val="0"/>
      </a:spcAft>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2pPr>
    <a:lvl3pPr marL="688975" indent="-225425" algn="l" rtl="0" eaLnBrk="0" fontAlgn="base" hangingPunct="0">
      <a:spcBef>
        <a:spcPct val="30000"/>
      </a:spcBef>
      <a:spcAft>
        <a:spcPct val="0"/>
      </a:spcAft>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3pPr>
    <a:lvl4pPr marL="1139825" indent="-225425" algn="l" rtl="0" eaLnBrk="0" fontAlgn="base" hangingPunct="0">
      <a:spcBef>
        <a:spcPct val="30000"/>
      </a:spcBef>
      <a:spcAft>
        <a:spcPct val="0"/>
      </a:spcAft>
      <a:buFont typeface="Wingdings" panose="05000000000000000000" pitchFamily="2" charset="2"/>
      <a:buChar char="§"/>
      <a:defRPr sz="1200" kern="1200">
        <a:solidFill>
          <a:schemeClr val="tx1"/>
        </a:solidFill>
        <a:latin typeface="Arial" panose="020B0604020202020204" pitchFamily="34" charset="0"/>
        <a:ea typeface="+mn-ea"/>
        <a:cs typeface="Arial" panose="020B0604020202020204" pitchFamily="34" charset="0"/>
      </a:defRPr>
    </a:lvl4pPr>
    <a:lvl5pPr marL="1603375" indent="-225425" algn="l" rtl="0" eaLnBrk="0" fontAlgn="base" hangingPunct="0">
      <a:spcBef>
        <a:spcPct val="30000"/>
      </a:spcBef>
      <a:spcAft>
        <a:spcPct val="0"/>
      </a:spcAft>
      <a:buFont typeface="Courier New" panose="02070309020205020404" pitchFamily="49" charset="0"/>
      <a:buChar char="o"/>
      <a:defRPr sz="12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27075" y="647700"/>
            <a:ext cx="3878263" cy="2181225"/>
          </a:xfrm>
        </p:spPr>
      </p:sp>
      <p:sp>
        <p:nvSpPr>
          <p:cNvPr id="3" name="Notes Placeholder 2"/>
          <p:cNvSpPr>
            <a:spLocks noGrp="1"/>
          </p:cNvSpPr>
          <p:nvPr>
            <p:ph type="body" idx="1"/>
          </p:nvPr>
        </p:nvSpPr>
        <p:spPr/>
        <p:txBody>
          <a:bodyPr/>
          <a:lstStyle/>
          <a:p>
            <a:pPr defTabSz="942289">
              <a:defRPr/>
            </a:pPr>
            <a:r>
              <a:rPr lang="en-US" dirty="0"/>
              <a:t>Add</a:t>
            </a:r>
            <a:r>
              <a:rPr lang="en-US" baseline="0" dirty="0"/>
              <a:t> slide notes here</a:t>
            </a:r>
            <a:endParaRPr lang="en-US" dirty="0"/>
          </a:p>
        </p:txBody>
      </p:sp>
      <p:sp>
        <p:nvSpPr>
          <p:cNvPr id="4" name="Slide Number Placeholder 3"/>
          <p:cNvSpPr>
            <a:spLocks noGrp="1"/>
          </p:cNvSpPr>
          <p:nvPr>
            <p:ph type="sldNum" sz="quarter" idx="5"/>
          </p:nvPr>
        </p:nvSpPr>
        <p:spPr/>
        <p:txBody>
          <a:bodyPr/>
          <a:lstStyle/>
          <a:p>
            <a:pPr>
              <a:defRPr/>
            </a:pPr>
            <a:fld id="{91CAE60C-72A0-D14D-8733-C13212F694AD}" type="slidenum">
              <a:rPr lang="en-US" smtClean="0"/>
              <a:pPr>
                <a:defRPr/>
              </a:pPr>
              <a:t>1</a:t>
            </a:fld>
            <a:endParaRPr lang="en-US" dirty="0"/>
          </a:p>
        </p:txBody>
      </p:sp>
    </p:spTree>
    <p:extLst>
      <p:ext uri="{BB962C8B-B14F-4D97-AF65-F5344CB8AC3E}">
        <p14:creationId xmlns:p14="http://schemas.microsoft.com/office/powerpoint/2010/main" val="12057033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27075" y="647700"/>
            <a:ext cx="3878263" cy="2181225"/>
          </a:xfrm>
        </p:spPr>
      </p:sp>
      <p:sp>
        <p:nvSpPr>
          <p:cNvPr id="3" name="Notes Placeholder 2"/>
          <p:cNvSpPr>
            <a:spLocks noGrp="1"/>
          </p:cNvSpPr>
          <p:nvPr>
            <p:ph type="body" idx="1"/>
          </p:nvPr>
        </p:nvSpPr>
        <p:spPr/>
        <p:txBody>
          <a:bodyPr/>
          <a:lstStyle/>
          <a:p>
            <a:pPr defTabSz="942289">
              <a:defRPr/>
            </a:pPr>
            <a:r>
              <a:rPr lang="en-US" dirty="0"/>
              <a:t>Add</a:t>
            </a:r>
            <a:r>
              <a:rPr lang="en-US" baseline="0" dirty="0"/>
              <a:t> slide notes here</a:t>
            </a:r>
            <a:endParaRPr lang="en-US" dirty="0"/>
          </a:p>
        </p:txBody>
      </p:sp>
      <p:sp>
        <p:nvSpPr>
          <p:cNvPr id="4" name="Slide Number Placeholder 3"/>
          <p:cNvSpPr>
            <a:spLocks noGrp="1"/>
          </p:cNvSpPr>
          <p:nvPr>
            <p:ph type="sldNum" sz="quarter" idx="5"/>
          </p:nvPr>
        </p:nvSpPr>
        <p:spPr/>
        <p:txBody>
          <a:bodyPr/>
          <a:lstStyle/>
          <a:p>
            <a:pPr>
              <a:defRPr/>
            </a:pPr>
            <a:fld id="{91CAE60C-72A0-D14D-8733-C13212F694AD}" type="slidenum">
              <a:rPr lang="en-US" smtClean="0"/>
              <a:pPr>
                <a:defRPr/>
              </a:pPr>
              <a:t>2</a:t>
            </a:fld>
            <a:endParaRPr lang="en-US" dirty="0"/>
          </a:p>
        </p:txBody>
      </p:sp>
    </p:spTree>
    <p:extLst>
      <p:ext uri="{BB962C8B-B14F-4D97-AF65-F5344CB8AC3E}">
        <p14:creationId xmlns:p14="http://schemas.microsoft.com/office/powerpoint/2010/main" val="162234865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2.xml"/></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3.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6.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0.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Main Title">
    <p:spTree>
      <p:nvGrpSpPr>
        <p:cNvPr id="1" name=""/>
        <p:cNvGrpSpPr/>
        <p:nvPr/>
      </p:nvGrpSpPr>
      <p:grpSpPr>
        <a:xfrm>
          <a:off x="0" y="0"/>
          <a:ext cx="0" cy="0"/>
          <a:chOff x="0" y="0"/>
          <a:chExt cx="0" cy="0"/>
        </a:xfrm>
      </p:grpSpPr>
      <p:sp>
        <p:nvSpPr>
          <p:cNvPr id="2" name="Title"/>
          <p:cNvSpPr>
            <a:spLocks noGrp="1"/>
          </p:cNvSpPr>
          <p:nvPr>
            <p:ph type="ctrTitle" hasCustomPrompt="1"/>
          </p:nvPr>
        </p:nvSpPr>
        <p:spPr>
          <a:xfrm>
            <a:off x="6096000" y="1122363"/>
            <a:ext cx="5654722" cy="2387600"/>
          </a:xfrm>
        </p:spPr>
        <p:txBody>
          <a:bodyPr anchor="b"/>
          <a:lstStyle>
            <a:lvl1pPr algn="ctr">
              <a:defRPr sz="4800" baseline="0"/>
            </a:lvl1pPr>
          </a:lstStyle>
          <a:p>
            <a:r>
              <a:rPr lang="en-US" dirty="0"/>
              <a:t>Title Slide</a:t>
            </a:r>
          </a:p>
        </p:txBody>
      </p:sp>
      <p:sp>
        <p:nvSpPr>
          <p:cNvPr id="3" name="Subtitle 2"/>
          <p:cNvSpPr>
            <a:spLocks noGrp="1"/>
          </p:cNvSpPr>
          <p:nvPr>
            <p:ph type="subTitle" idx="1" hasCustomPrompt="1"/>
          </p:nvPr>
        </p:nvSpPr>
        <p:spPr>
          <a:xfrm>
            <a:off x="6096000" y="3578888"/>
            <a:ext cx="5654722" cy="1655762"/>
          </a:xfrm>
          <a:solidFill>
            <a:schemeClr val="tx2"/>
          </a:solidFill>
        </p:spPr>
        <p:txBody>
          <a:bodyPr anchor="ctr"/>
          <a:lstStyle>
            <a:lvl1pPr marL="0" indent="0" algn="ctr">
              <a:lnSpc>
                <a:spcPct val="100000"/>
              </a:lnSpc>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sp>
        <p:nvSpPr>
          <p:cNvPr id="6" name="Rectangle 5">
            <a:extLst>
              <a:ext uri="{FF2B5EF4-FFF2-40B4-BE49-F238E27FC236}">
                <a16:creationId xmlns:a16="http://schemas.microsoft.com/office/drawing/2014/main" id="{4588AE3E-88D2-4C97-95D7-EF8DE60BFF5A}"/>
              </a:ext>
              <a:ext uri="{C183D7F6-B498-43B3-948B-1728B52AA6E4}">
                <adec:decorative xmlns:adec="http://schemas.microsoft.com/office/drawing/2017/decorative" val="1"/>
              </a:ext>
            </a:extLst>
          </p:cNvPr>
          <p:cNvSpPr/>
          <p:nvPr userDrawn="1"/>
        </p:nvSpPr>
        <p:spPr>
          <a:xfrm>
            <a:off x="0" y="3579177"/>
            <a:ext cx="6096000" cy="165576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31DCCA4C-1139-41AD-B2DF-27D39E0A6365}"/>
              </a:ext>
              <a:ext uri="{C183D7F6-B498-43B3-948B-1728B52AA6E4}">
                <adec:decorative xmlns:adec="http://schemas.microsoft.com/office/drawing/2017/decorative" val="1"/>
              </a:ext>
            </a:extLst>
          </p:cNvPr>
          <p:cNvSpPr/>
          <p:nvPr userDrawn="1"/>
        </p:nvSpPr>
        <p:spPr>
          <a:xfrm>
            <a:off x="11940541" y="2442136"/>
            <a:ext cx="256032" cy="1930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66163" y="655093"/>
            <a:ext cx="4415134" cy="5649640"/>
          </a:xfrm>
          <a:prstGeom prst="rect">
            <a:avLst/>
          </a:prstGeom>
        </p:spPr>
      </p:pic>
    </p:spTree>
    <p:custDataLst>
      <p:tags r:id="rId1"/>
    </p:custDataLst>
    <p:extLst>
      <p:ext uri="{BB962C8B-B14F-4D97-AF65-F5344CB8AC3E}">
        <p14:creationId xmlns:p14="http://schemas.microsoft.com/office/powerpoint/2010/main" val="8035536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Image/Two Content">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a:lvl1pPr>
          </a:lstStyle>
          <a:p>
            <a:r>
              <a:rPr lang="en-US" dirty="0"/>
              <a:t>Slide Title</a:t>
            </a:r>
          </a:p>
        </p:txBody>
      </p:sp>
      <p:sp>
        <p:nvSpPr>
          <p:cNvPr id="8" name="Image Placeholder 1"/>
          <p:cNvSpPr>
            <a:spLocks noGrp="1"/>
          </p:cNvSpPr>
          <p:nvPr>
            <p:ph sz="half" idx="13" hasCustomPrompt="1"/>
          </p:nvPr>
        </p:nvSpPr>
        <p:spPr>
          <a:xfrm>
            <a:off x="476843" y="1825628"/>
            <a:ext cx="2875957" cy="2045728"/>
          </a:xfrm>
        </p:spPr>
        <p:txBody>
          <a:bodyPr/>
          <a:lstStyle>
            <a:lvl1pPr marL="0" indent="0" algn="l">
              <a:buNone/>
              <a:defRPr/>
            </a:lvl1pPr>
            <a:lvl2pPr marL="457200" indent="0">
              <a:buNone/>
              <a:defRPr/>
            </a:lvl2pPr>
            <a:lvl3pPr marL="914400" indent="0">
              <a:buNone/>
              <a:defRPr/>
            </a:lvl3pPr>
          </a:lstStyle>
          <a:p>
            <a:pPr lvl="0"/>
            <a:r>
              <a:rPr lang="en-US" dirty="0"/>
              <a:t>Image 1</a:t>
            </a:r>
          </a:p>
        </p:txBody>
      </p:sp>
      <p:sp>
        <p:nvSpPr>
          <p:cNvPr id="9" name="Content Placeholder Top"/>
          <p:cNvSpPr>
            <a:spLocks noGrp="1"/>
          </p:cNvSpPr>
          <p:nvPr>
            <p:ph sz="half" idx="2" hasCustomPrompt="1"/>
          </p:nvPr>
        </p:nvSpPr>
        <p:spPr>
          <a:xfrm>
            <a:off x="3624200" y="1825625"/>
            <a:ext cx="8090957" cy="2045728"/>
          </a:xfrm>
        </p:spPr>
        <p:txBody>
          <a:bodyPr/>
          <a:lstStyle>
            <a:lvl1pPr>
              <a:spcAft>
                <a:spcPts val="800"/>
              </a:spcAft>
              <a:defRPr sz="2400" b="0"/>
            </a:lvl1pPr>
            <a:lvl2pPr>
              <a:spcAft>
                <a:spcPts val="800"/>
              </a:spcAft>
              <a:defRPr sz="2400" b="0"/>
            </a:lvl2pPr>
            <a:lvl3pPr>
              <a:spcAft>
                <a:spcPts val="800"/>
              </a:spcAft>
              <a:defRPr sz="2400" b="0"/>
            </a:lvl3pPr>
          </a:lstStyle>
          <a:p>
            <a:pPr lvl="0"/>
            <a:r>
              <a:rPr lang="en-US" dirty="0"/>
              <a:t>First Level</a:t>
            </a:r>
          </a:p>
          <a:p>
            <a:pPr lvl="1"/>
            <a:r>
              <a:rPr lang="en-US" dirty="0"/>
              <a:t>Second level</a:t>
            </a:r>
          </a:p>
          <a:p>
            <a:pPr lvl="2"/>
            <a:r>
              <a:rPr lang="en-US" dirty="0"/>
              <a:t>Third level</a:t>
            </a:r>
          </a:p>
        </p:txBody>
      </p:sp>
      <p:sp>
        <p:nvSpPr>
          <p:cNvPr id="7" name="Image Placeholder 2">
            <a:extLst>
              <a:ext uri="{FF2B5EF4-FFF2-40B4-BE49-F238E27FC236}">
                <a16:creationId xmlns:a16="http://schemas.microsoft.com/office/drawing/2014/main" id="{9100EECD-9921-43E0-9472-84C089BD629F}"/>
              </a:ext>
            </a:extLst>
          </p:cNvPr>
          <p:cNvSpPr>
            <a:spLocks noGrp="1"/>
          </p:cNvSpPr>
          <p:nvPr>
            <p:ph sz="half" idx="14" hasCustomPrompt="1"/>
          </p:nvPr>
        </p:nvSpPr>
        <p:spPr>
          <a:xfrm>
            <a:off x="476843" y="4132558"/>
            <a:ext cx="2875957" cy="2045727"/>
          </a:xfrm>
        </p:spPr>
        <p:txBody>
          <a:bodyPr/>
          <a:lstStyle>
            <a:lvl1pPr marL="0" indent="0" algn="l">
              <a:buNone/>
              <a:defRPr/>
            </a:lvl1pPr>
            <a:lvl2pPr marL="457200" indent="0">
              <a:buNone/>
              <a:defRPr/>
            </a:lvl2pPr>
            <a:lvl3pPr marL="914400" indent="0">
              <a:buNone/>
              <a:defRPr/>
            </a:lvl3pPr>
          </a:lstStyle>
          <a:p>
            <a:pPr lvl="0"/>
            <a:r>
              <a:rPr lang="en-US" dirty="0"/>
              <a:t>Image 2</a:t>
            </a:r>
          </a:p>
        </p:txBody>
      </p:sp>
      <p:sp>
        <p:nvSpPr>
          <p:cNvPr id="6" name="Content Placeholder Bottom">
            <a:extLst>
              <a:ext uri="{FF2B5EF4-FFF2-40B4-BE49-F238E27FC236}">
                <a16:creationId xmlns:a16="http://schemas.microsoft.com/office/drawing/2014/main" id="{4003AB72-C071-4875-8D31-00FB47092143}"/>
              </a:ext>
            </a:extLst>
          </p:cNvPr>
          <p:cNvSpPr>
            <a:spLocks noGrp="1"/>
          </p:cNvSpPr>
          <p:nvPr>
            <p:ph sz="half" idx="15" hasCustomPrompt="1"/>
          </p:nvPr>
        </p:nvSpPr>
        <p:spPr>
          <a:xfrm>
            <a:off x="3624199" y="4136860"/>
            <a:ext cx="8090957" cy="2045728"/>
          </a:xfrm>
        </p:spPr>
        <p:txBody>
          <a:bodyPr/>
          <a:lstStyle>
            <a:lvl1pPr>
              <a:spcAft>
                <a:spcPts val="800"/>
              </a:spcAft>
              <a:defRPr sz="2400" b="0"/>
            </a:lvl1pPr>
            <a:lvl2pPr>
              <a:spcAft>
                <a:spcPts val="800"/>
              </a:spcAft>
              <a:defRPr sz="2400" b="0"/>
            </a:lvl2pPr>
            <a:lvl3pPr>
              <a:spcAft>
                <a:spcPts val="800"/>
              </a:spcAft>
              <a:defRPr sz="2400" b="0"/>
            </a:lvl3pPr>
          </a:lstStyle>
          <a:p>
            <a:pPr lvl="0"/>
            <a:r>
              <a:rPr lang="en-US" dirty="0"/>
              <a:t>First Level</a:t>
            </a:r>
          </a:p>
          <a:p>
            <a:pPr lvl="1"/>
            <a:r>
              <a:rPr lang="en-US" dirty="0"/>
              <a:t>Second level</a:t>
            </a:r>
          </a:p>
          <a:p>
            <a:pPr lvl="2"/>
            <a:r>
              <a:rPr lang="en-US" dirty="0"/>
              <a:t>Third level</a:t>
            </a:r>
          </a:p>
        </p:txBody>
      </p:sp>
    </p:spTree>
    <p:custDataLst>
      <p:tags r:id="rId1"/>
    </p:custDataLst>
    <p:extLst>
      <p:ext uri="{BB962C8B-B14F-4D97-AF65-F5344CB8AC3E}">
        <p14:creationId xmlns:p14="http://schemas.microsoft.com/office/powerpoint/2010/main" val="27286503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hree Image/Three Content">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a:lvl1pPr>
          </a:lstStyle>
          <a:p>
            <a:r>
              <a:rPr lang="en-US" dirty="0"/>
              <a:t>Slide Title</a:t>
            </a:r>
          </a:p>
        </p:txBody>
      </p:sp>
      <p:sp>
        <p:nvSpPr>
          <p:cNvPr id="8" name="Image Placeholder 1"/>
          <p:cNvSpPr>
            <a:spLocks noGrp="1"/>
          </p:cNvSpPr>
          <p:nvPr>
            <p:ph sz="half" idx="13" hasCustomPrompt="1"/>
          </p:nvPr>
        </p:nvSpPr>
        <p:spPr>
          <a:xfrm>
            <a:off x="476843" y="1825628"/>
            <a:ext cx="2875957" cy="1217447"/>
          </a:xfrm>
        </p:spPr>
        <p:txBody>
          <a:bodyPr/>
          <a:lstStyle>
            <a:lvl1pPr marL="0" indent="0" algn="l">
              <a:buNone/>
              <a:defRPr/>
            </a:lvl1pPr>
            <a:lvl2pPr marL="457200" indent="0">
              <a:buNone/>
              <a:defRPr/>
            </a:lvl2pPr>
            <a:lvl3pPr marL="914400" indent="0">
              <a:buNone/>
              <a:defRPr/>
            </a:lvl3pPr>
          </a:lstStyle>
          <a:p>
            <a:pPr lvl="0"/>
            <a:r>
              <a:rPr lang="en-US" dirty="0"/>
              <a:t>Image 1</a:t>
            </a:r>
          </a:p>
        </p:txBody>
      </p:sp>
      <p:sp>
        <p:nvSpPr>
          <p:cNvPr id="9" name="Content Placeholder Top"/>
          <p:cNvSpPr>
            <a:spLocks noGrp="1"/>
          </p:cNvSpPr>
          <p:nvPr>
            <p:ph sz="half" idx="2" hasCustomPrompt="1"/>
          </p:nvPr>
        </p:nvSpPr>
        <p:spPr>
          <a:xfrm>
            <a:off x="3624200" y="1825625"/>
            <a:ext cx="8090957" cy="1217450"/>
          </a:xfrm>
        </p:spPr>
        <p:txBody>
          <a:bodyPr/>
          <a:lstStyle>
            <a:lvl1pPr>
              <a:spcAft>
                <a:spcPts val="800"/>
              </a:spcAft>
              <a:defRPr sz="1800" b="0"/>
            </a:lvl1pPr>
            <a:lvl2pPr>
              <a:spcAft>
                <a:spcPts val="800"/>
              </a:spcAft>
              <a:defRPr sz="1800" b="0"/>
            </a:lvl2pPr>
            <a:lvl3pPr>
              <a:spcAft>
                <a:spcPts val="800"/>
              </a:spcAft>
              <a:defRPr sz="1800" b="0"/>
            </a:lvl3pPr>
          </a:lstStyle>
          <a:p>
            <a:pPr lvl="0"/>
            <a:r>
              <a:rPr lang="en-US" dirty="0"/>
              <a:t>First Level</a:t>
            </a:r>
          </a:p>
          <a:p>
            <a:pPr lvl="1"/>
            <a:r>
              <a:rPr lang="en-US" dirty="0"/>
              <a:t>Second level</a:t>
            </a:r>
          </a:p>
          <a:p>
            <a:pPr lvl="2"/>
            <a:r>
              <a:rPr lang="en-US" dirty="0"/>
              <a:t>Third level</a:t>
            </a:r>
          </a:p>
        </p:txBody>
      </p:sp>
      <p:sp>
        <p:nvSpPr>
          <p:cNvPr id="14" name="Image Placeholder 2">
            <a:extLst>
              <a:ext uri="{FF2B5EF4-FFF2-40B4-BE49-F238E27FC236}">
                <a16:creationId xmlns:a16="http://schemas.microsoft.com/office/drawing/2014/main" id="{329BB347-70F5-49B3-A1D7-9C05C8ED5028}"/>
              </a:ext>
            </a:extLst>
          </p:cNvPr>
          <p:cNvSpPr>
            <a:spLocks noGrp="1"/>
          </p:cNvSpPr>
          <p:nvPr>
            <p:ph sz="half" idx="14" hasCustomPrompt="1"/>
          </p:nvPr>
        </p:nvSpPr>
        <p:spPr>
          <a:xfrm>
            <a:off x="479343" y="3207219"/>
            <a:ext cx="2875957" cy="1217447"/>
          </a:xfrm>
        </p:spPr>
        <p:txBody>
          <a:bodyPr/>
          <a:lstStyle>
            <a:lvl1pPr marL="0" indent="0" algn="l">
              <a:buNone/>
              <a:defRPr/>
            </a:lvl1pPr>
            <a:lvl2pPr marL="457200" indent="0">
              <a:buNone/>
              <a:defRPr/>
            </a:lvl2pPr>
            <a:lvl3pPr marL="914400" indent="0">
              <a:buNone/>
              <a:defRPr/>
            </a:lvl3pPr>
          </a:lstStyle>
          <a:p>
            <a:pPr lvl="0"/>
            <a:r>
              <a:rPr lang="en-US" dirty="0"/>
              <a:t>Image 2</a:t>
            </a:r>
          </a:p>
        </p:txBody>
      </p:sp>
      <p:sp>
        <p:nvSpPr>
          <p:cNvPr id="15" name="Content Placeholder Middle">
            <a:extLst>
              <a:ext uri="{FF2B5EF4-FFF2-40B4-BE49-F238E27FC236}">
                <a16:creationId xmlns:a16="http://schemas.microsoft.com/office/drawing/2014/main" id="{E344C337-1A6E-4BE6-8E9E-7076FBBEEFAC}"/>
              </a:ext>
            </a:extLst>
          </p:cNvPr>
          <p:cNvSpPr>
            <a:spLocks noGrp="1"/>
          </p:cNvSpPr>
          <p:nvPr>
            <p:ph sz="half" idx="15" hasCustomPrompt="1"/>
          </p:nvPr>
        </p:nvSpPr>
        <p:spPr>
          <a:xfrm>
            <a:off x="3626700" y="3207216"/>
            <a:ext cx="8090957" cy="1217450"/>
          </a:xfrm>
        </p:spPr>
        <p:txBody>
          <a:bodyPr/>
          <a:lstStyle>
            <a:lvl1pPr>
              <a:spcAft>
                <a:spcPts val="800"/>
              </a:spcAft>
              <a:defRPr sz="1800" b="0"/>
            </a:lvl1pPr>
            <a:lvl2pPr>
              <a:spcAft>
                <a:spcPts val="800"/>
              </a:spcAft>
              <a:defRPr sz="1800" b="0"/>
            </a:lvl2pPr>
            <a:lvl3pPr>
              <a:spcAft>
                <a:spcPts val="800"/>
              </a:spcAft>
              <a:defRPr sz="1800" b="0"/>
            </a:lvl3pPr>
          </a:lstStyle>
          <a:p>
            <a:pPr lvl="0"/>
            <a:r>
              <a:rPr lang="en-US" dirty="0"/>
              <a:t>First Level</a:t>
            </a:r>
          </a:p>
          <a:p>
            <a:pPr lvl="1"/>
            <a:r>
              <a:rPr lang="en-US" dirty="0"/>
              <a:t>Second level</a:t>
            </a:r>
          </a:p>
          <a:p>
            <a:pPr lvl="2"/>
            <a:r>
              <a:rPr lang="en-US" dirty="0"/>
              <a:t>Third level</a:t>
            </a:r>
          </a:p>
        </p:txBody>
      </p:sp>
      <p:sp>
        <p:nvSpPr>
          <p:cNvPr id="16" name="Image Placeholder 3">
            <a:extLst>
              <a:ext uri="{FF2B5EF4-FFF2-40B4-BE49-F238E27FC236}">
                <a16:creationId xmlns:a16="http://schemas.microsoft.com/office/drawing/2014/main" id="{A70ED764-0931-4273-A125-CE2D6E0F8A8D}"/>
              </a:ext>
            </a:extLst>
          </p:cNvPr>
          <p:cNvSpPr>
            <a:spLocks noGrp="1"/>
          </p:cNvSpPr>
          <p:nvPr>
            <p:ph sz="half" idx="16" hasCustomPrompt="1"/>
          </p:nvPr>
        </p:nvSpPr>
        <p:spPr>
          <a:xfrm>
            <a:off x="479343" y="4631282"/>
            <a:ext cx="2875957" cy="1217447"/>
          </a:xfrm>
        </p:spPr>
        <p:txBody>
          <a:bodyPr/>
          <a:lstStyle>
            <a:lvl1pPr marL="0" indent="0" algn="l">
              <a:buNone/>
              <a:defRPr/>
            </a:lvl1pPr>
            <a:lvl2pPr marL="457200" indent="0">
              <a:buNone/>
              <a:defRPr/>
            </a:lvl2pPr>
            <a:lvl3pPr marL="914400" indent="0">
              <a:buNone/>
              <a:defRPr/>
            </a:lvl3pPr>
          </a:lstStyle>
          <a:p>
            <a:pPr lvl="0"/>
            <a:r>
              <a:rPr lang="en-US" dirty="0"/>
              <a:t>Image 3</a:t>
            </a:r>
          </a:p>
        </p:txBody>
      </p:sp>
      <p:sp>
        <p:nvSpPr>
          <p:cNvPr id="17" name="Content Placeholder Bottom">
            <a:extLst>
              <a:ext uri="{FF2B5EF4-FFF2-40B4-BE49-F238E27FC236}">
                <a16:creationId xmlns:a16="http://schemas.microsoft.com/office/drawing/2014/main" id="{1A924411-097F-4689-AC4D-9173B40A69F2}"/>
              </a:ext>
            </a:extLst>
          </p:cNvPr>
          <p:cNvSpPr>
            <a:spLocks noGrp="1"/>
          </p:cNvSpPr>
          <p:nvPr>
            <p:ph sz="half" idx="17" hasCustomPrompt="1"/>
          </p:nvPr>
        </p:nvSpPr>
        <p:spPr>
          <a:xfrm>
            <a:off x="3626700" y="4631279"/>
            <a:ext cx="8090957" cy="1217450"/>
          </a:xfrm>
        </p:spPr>
        <p:txBody>
          <a:bodyPr/>
          <a:lstStyle>
            <a:lvl1pPr>
              <a:spcAft>
                <a:spcPts val="800"/>
              </a:spcAft>
              <a:defRPr sz="1800" b="0"/>
            </a:lvl1pPr>
            <a:lvl2pPr>
              <a:spcAft>
                <a:spcPts val="800"/>
              </a:spcAft>
              <a:defRPr sz="1800" b="0"/>
            </a:lvl2pPr>
            <a:lvl3pPr>
              <a:spcAft>
                <a:spcPts val="800"/>
              </a:spcAft>
              <a:defRPr sz="1800" b="0"/>
            </a:lvl3pPr>
          </a:lstStyle>
          <a:p>
            <a:pPr lvl="0"/>
            <a:r>
              <a:rPr lang="en-US" dirty="0"/>
              <a:t>First Level</a:t>
            </a:r>
          </a:p>
          <a:p>
            <a:pPr lvl="1"/>
            <a:r>
              <a:rPr lang="en-US" dirty="0"/>
              <a:t>Second level</a:t>
            </a:r>
          </a:p>
          <a:p>
            <a:pPr lvl="2"/>
            <a:r>
              <a:rPr lang="en-US" dirty="0"/>
              <a:t>Third level</a:t>
            </a:r>
          </a:p>
        </p:txBody>
      </p:sp>
    </p:spTree>
    <p:custDataLst>
      <p:tags r:id="rId1"/>
    </p:custDataLst>
    <p:extLst>
      <p:ext uri="{BB962C8B-B14F-4D97-AF65-F5344CB8AC3E}">
        <p14:creationId xmlns:p14="http://schemas.microsoft.com/office/powerpoint/2010/main" val="9508288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our Image/Four Content">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a:lvl1pPr>
          </a:lstStyle>
          <a:p>
            <a:r>
              <a:rPr lang="en-US" dirty="0"/>
              <a:t>Slide Title</a:t>
            </a:r>
          </a:p>
        </p:txBody>
      </p:sp>
      <p:sp>
        <p:nvSpPr>
          <p:cNvPr id="8" name="Image Placeholder 1"/>
          <p:cNvSpPr>
            <a:spLocks noGrp="1"/>
          </p:cNvSpPr>
          <p:nvPr>
            <p:ph sz="half" idx="13" hasCustomPrompt="1"/>
          </p:nvPr>
        </p:nvSpPr>
        <p:spPr>
          <a:xfrm>
            <a:off x="476843" y="1825628"/>
            <a:ext cx="2875957" cy="899814"/>
          </a:xfrm>
        </p:spPr>
        <p:txBody>
          <a:bodyPr/>
          <a:lstStyle>
            <a:lvl1pPr marL="0" indent="0" algn="l">
              <a:buNone/>
              <a:defRPr/>
            </a:lvl1pPr>
            <a:lvl2pPr marL="457200" indent="0">
              <a:buNone/>
              <a:defRPr/>
            </a:lvl2pPr>
            <a:lvl3pPr marL="914400" indent="0">
              <a:buNone/>
              <a:defRPr/>
            </a:lvl3pPr>
          </a:lstStyle>
          <a:p>
            <a:pPr lvl="0"/>
            <a:r>
              <a:rPr lang="en-US" dirty="0"/>
              <a:t>Image 1</a:t>
            </a:r>
          </a:p>
        </p:txBody>
      </p:sp>
      <p:sp>
        <p:nvSpPr>
          <p:cNvPr id="9" name="Content Placeholder 1"/>
          <p:cNvSpPr>
            <a:spLocks noGrp="1"/>
          </p:cNvSpPr>
          <p:nvPr>
            <p:ph sz="half" idx="2" hasCustomPrompt="1"/>
          </p:nvPr>
        </p:nvSpPr>
        <p:spPr>
          <a:xfrm>
            <a:off x="3624200" y="1825625"/>
            <a:ext cx="8090957" cy="895515"/>
          </a:xfrm>
        </p:spPr>
        <p:txBody>
          <a:bodyPr/>
          <a:lstStyle>
            <a:lvl1pPr>
              <a:spcAft>
                <a:spcPts val="800"/>
              </a:spcAft>
              <a:defRPr sz="1800" b="0"/>
            </a:lvl1pPr>
            <a:lvl2pPr>
              <a:spcAft>
                <a:spcPts val="800"/>
              </a:spcAft>
              <a:defRPr sz="1800" b="0"/>
            </a:lvl2pPr>
            <a:lvl3pPr>
              <a:spcAft>
                <a:spcPts val="800"/>
              </a:spcAft>
              <a:defRPr sz="1800" b="0"/>
            </a:lvl3pPr>
          </a:lstStyle>
          <a:p>
            <a:pPr lvl="0"/>
            <a:r>
              <a:rPr lang="en-US" dirty="0"/>
              <a:t>First Level</a:t>
            </a:r>
          </a:p>
          <a:p>
            <a:pPr lvl="1"/>
            <a:r>
              <a:rPr lang="en-US" dirty="0"/>
              <a:t>Second level</a:t>
            </a:r>
          </a:p>
        </p:txBody>
      </p:sp>
      <p:sp>
        <p:nvSpPr>
          <p:cNvPr id="10" name="Image Placeholder 2">
            <a:extLst>
              <a:ext uri="{FF2B5EF4-FFF2-40B4-BE49-F238E27FC236}">
                <a16:creationId xmlns:a16="http://schemas.microsoft.com/office/drawing/2014/main" id="{02C25FD2-E251-4DC4-8F30-3EDA9A61D7DC}"/>
              </a:ext>
            </a:extLst>
          </p:cNvPr>
          <p:cNvSpPr>
            <a:spLocks noGrp="1"/>
          </p:cNvSpPr>
          <p:nvPr>
            <p:ph sz="half" idx="14" hasCustomPrompt="1"/>
          </p:nvPr>
        </p:nvSpPr>
        <p:spPr>
          <a:xfrm>
            <a:off x="476843" y="2941438"/>
            <a:ext cx="2875957" cy="899814"/>
          </a:xfrm>
        </p:spPr>
        <p:txBody>
          <a:bodyPr/>
          <a:lstStyle>
            <a:lvl1pPr marL="0" indent="0" algn="l">
              <a:buNone/>
              <a:defRPr/>
            </a:lvl1pPr>
            <a:lvl2pPr marL="457200" indent="0">
              <a:buNone/>
              <a:defRPr/>
            </a:lvl2pPr>
            <a:lvl3pPr marL="914400" indent="0">
              <a:buNone/>
              <a:defRPr/>
            </a:lvl3pPr>
          </a:lstStyle>
          <a:p>
            <a:pPr lvl="0"/>
            <a:r>
              <a:rPr lang="en-US" dirty="0"/>
              <a:t>Image 2</a:t>
            </a:r>
          </a:p>
        </p:txBody>
      </p:sp>
      <p:sp>
        <p:nvSpPr>
          <p:cNvPr id="11" name="Content Placeholder 2">
            <a:extLst>
              <a:ext uri="{FF2B5EF4-FFF2-40B4-BE49-F238E27FC236}">
                <a16:creationId xmlns:a16="http://schemas.microsoft.com/office/drawing/2014/main" id="{6FFE322F-E595-4582-997C-0A06F238C8D3}"/>
              </a:ext>
            </a:extLst>
          </p:cNvPr>
          <p:cNvSpPr>
            <a:spLocks noGrp="1"/>
          </p:cNvSpPr>
          <p:nvPr>
            <p:ph sz="half" idx="15" hasCustomPrompt="1"/>
          </p:nvPr>
        </p:nvSpPr>
        <p:spPr>
          <a:xfrm>
            <a:off x="3624200" y="2941435"/>
            <a:ext cx="8090957" cy="895515"/>
          </a:xfrm>
        </p:spPr>
        <p:txBody>
          <a:bodyPr/>
          <a:lstStyle>
            <a:lvl1pPr>
              <a:spcAft>
                <a:spcPts val="800"/>
              </a:spcAft>
              <a:defRPr sz="1800" b="0"/>
            </a:lvl1pPr>
            <a:lvl2pPr>
              <a:spcAft>
                <a:spcPts val="800"/>
              </a:spcAft>
              <a:defRPr sz="1800" b="0"/>
            </a:lvl2pPr>
            <a:lvl3pPr>
              <a:spcAft>
                <a:spcPts val="800"/>
              </a:spcAft>
              <a:defRPr sz="1800" b="0"/>
            </a:lvl3pPr>
          </a:lstStyle>
          <a:p>
            <a:pPr lvl="0"/>
            <a:r>
              <a:rPr lang="en-US" dirty="0"/>
              <a:t>First Level</a:t>
            </a:r>
          </a:p>
          <a:p>
            <a:pPr lvl="1"/>
            <a:r>
              <a:rPr lang="en-US" dirty="0"/>
              <a:t>Second level</a:t>
            </a:r>
          </a:p>
        </p:txBody>
      </p:sp>
      <p:sp>
        <p:nvSpPr>
          <p:cNvPr id="12" name="Image Placeholder 3">
            <a:extLst>
              <a:ext uri="{FF2B5EF4-FFF2-40B4-BE49-F238E27FC236}">
                <a16:creationId xmlns:a16="http://schemas.microsoft.com/office/drawing/2014/main" id="{647E63CA-E745-4DE2-B25A-D398F113EFA6}"/>
              </a:ext>
            </a:extLst>
          </p:cNvPr>
          <p:cNvSpPr>
            <a:spLocks noGrp="1"/>
          </p:cNvSpPr>
          <p:nvPr>
            <p:ph sz="half" idx="16" hasCustomPrompt="1"/>
          </p:nvPr>
        </p:nvSpPr>
        <p:spPr>
          <a:xfrm>
            <a:off x="480444" y="4065961"/>
            <a:ext cx="2875957" cy="899814"/>
          </a:xfrm>
        </p:spPr>
        <p:txBody>
          <a:bodyPr/>
          <a:lstStyle>
            <a:lvl1pPr marL="0" indent="0" algn="l">
              <a:buNone/>
              <a:defRPr/>
            </a:lvl1pPr>
            <a:lvl2pPr marL="457200" indent="0">
              <a:buNone/>
              <a:defRPr/>
            </a:lvl2pPr>
            <a:lvl3pPr marL="914400" indent="0">
              <a:buNone/>
              <a:defRPr/>
            </a:lvl3pPr>
          </a:lstStyle>
          <a:p>
            <a:pPr lvl="0"/>
            <a:r>
              <a:rPr lang="en-US" dirty="0"/>
              <a:t>Image 3</a:t>
            </a:r>
          </a:p>
        </p:txBody>
      </p:sp>
      <p:sp>
        <p:nvSpPr>
          <p:cNvPr id="13" name="Content Placeholder 3">
            <a:extLst>
              <a:ext uri="{FF2B5EF4-FFF2-40B4-BE49-F238E27FC236}">
                <a16:creationId xmlns:a16="http://schemas.microsoft.com/office/drawing/2014/main" id="{EFE66096-5B65-4DD6-9AD6-9E55675E34CD}"/>
              </a:ext>
            </a:extLst>
          </p:cNvPr>
          <p:cNvSpPr>
            <a:spLocks noGrp="1"/>
          </p:cNvSpPr>
          <p:nvPr>
            <p:ph sz="half" idx="17" hasCustomPrompt="1"/>
          </p:nvPr>
        </p:nvSpPr>
        <p:spPr>
          <a:xfrm>
            <a:off x="3627801" y="4065958"/>
            <a:ext cx="8090957" cy="895515"/>
          </a:xfrm>
        </p:spPr>
        <p:txBody>
          <a:bodyPr/>
          <a:lstStyle>
            <a:lvl1pPr>
              <a:spcAft>
                <a:spcPts val="800"/>
              </a:spcAft>
              <a:defRPr sz="1800" b="0"/>
            </a:lvl1pPr>
            <a:lvl2pPr>
              <a:spcAft>
                <a:spcPts val="800"/>
              </a:spcAft>
              <a:defRPr sz="1800" b="0"/>
            </a:lvl2pPr>
            <a:lvl3pPr>
              <a:spcAft>
                <a:spcPts val="800"/>
              </a:spcAft>
              <a:defRPr sz="1800" b="0"/>
            </a:lvl3pPr>
          </a:lstStyle>
          <a:p>
            <a:pPr lvl="0"/>
            <a:r>
              <a:rPr lang="en-US" dirty="0"/>
              <a:t>First Level</a:t>
            </a:r>
          </a:p>
          <a:p>
            <a:pPr lvl="1"/>
            <a:r>
              <a:rPr lang="en-US" dirty="0"/>
              <a:t>Second level</a:t>
            </a:r>
          </a:p>
        </p:txBody>
      </p:sp>
      <p:sp>
        <p:nvSpPr>
          <p:cNvPr id="14" name="Image Placeholder 4">
            <a:extLst>
              <a:ext uri="{FF2B5EF4-FFF2-40B4-BE49-F238E27FC236}">
                <a16:creationId xmlns:a16="http://schemas.microsoft.com/office/drawing/2014/main" id="{765390A9-B975-43C8-86E6-45E636A649C5}"/>
              </a:ext>
            </a:extLst>
          </p:cNvPr>
          <p:cNvSpPr>
            <a:spLocks noGrp="1"/>
          </p:cNvSpPr>
          <p:nvPr>
            <p:ph sz="half" idx="18" hasCustomPrompt="1"/>
          </p:nvPr>
        </p:nvSpPr>
        <p:spPr>
          <a:xfrm>
            <a:off x="480444" y="5181771"/>
            <a:ext cx="2875957" cy="899814"/>
          </a:xfrm>
        </p:spPr>
        <p:txBody>
          <a:bodyPr/>
          <a:lstStyle>
            <a:lvl1pPr marL="0" indent="0" algn="l">
              <a:buNone/>
              <a:defRPr/>
            </a:lvl1pPr>
            <a:lvl2pPr marL="457200" indent="0">
              <a:buNone/>
              <a:defRPr/>
            </a:lvl2pPr>
            <a:lvl3pPr marL="914400" indent="0">
              <a:buNone/>
              <a:defRPr/>
            </a:lvl3pPr>
          </a:lstStyle>
          <a:p>
            <a:pPr lvl="0"/>
            <a:r>
              <a:rPr lang="en-US" dirty="0"/>
              <a:t>Image 4</a:t>
            </a:r>
          </a:p>
        </p:txBody>
      </p:sp>
      <p:sp>
        <p:nvSpPr>
          <p:cNvPr id="15" name="Content Placeholder 4">
            <a:extLst>
              <a:ext uri="{FF2B5EF4-FFF2-40B4-BE49-F238E27FC236}">
                <a16:creationId xmlns:a16="http://schemas.microsoft.com/office/drawing/2014/main" id="{04B6F74B-2775-4949-A70C-BCBBFE20C3A2}"/>
              </a:ext>
            </a:extLst>
          </p:cNvPr>
          <p:cNvSpPr>
            <a:spLocks noGrp="1"/>
          </p:cNvSpPr>
          <p:nvPr>
            <p:ph sz="half" idx="19" hasCustomPrompt="1"/>
          </p:nvPr>
        </p:nvSpPr>
        <p:spPr>
          <a:xfrm>
            <a:off x="3627801" y="5181768"/>
            <a:ext cx="8090957" cy="895515"/>
          </a:xfrm>
        </p:spPr>
        <p:txBody>
          <a:bodyPr/>
          <a:lstStyle>
            <a:lvl1pPr>
              <a:spcAft>
                <a:spcPts val="800"/>
              </a:spcAft>
              <a:defRPr sz="1800" b="0"/>
            </a:lvl1pPr>
            <a:lvl2pPr>
              <a:spcAft>
                <a:spcPts val="800"/>
              </a:spcAft>
              <a:defRPr sz="1800" b="0"/>
            </a:lvl2pPr>
            <a:lvl3pPr>
              <a:spcAft>
                <a:spcPts val="800"/>
              </a:spcAft>
              <a:defRPr sz="1800" b="0"/>
            </a:lvl3pPr>
          </a:lstStyle>
          <a:p>
            <a:pPr lvl="0"/>
            <a:r>
              <a:rPr lang="en-US" dirty="0"/>
              <a:t>First Level</a:t>
            </a:r>
          </a:p>
          <a:p>
            <a:pPr lvl="1"/>
            <a:r>
              <a:rPr lang="en-US" dirty="0"/>
              <a:t>Second level</a:t>
            </a:r>
          </a:p>
        </p:txBody>
      </p:sp>
    </p:spTree>
    <p:custDataLst>
      <p:tags r:id="rId1"/>
    </p:custDataLst>
    <p:extLst>
      <p:ext uri="{BB962C8B-B14F-4D97-AF65-F5344CB8AC3E}">
        <p14:creationId xmlns:p14="http://schemas.microsoft.com/office/powerpoint/2010/main" val="26456741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Table Placeholder 4"/>
          <p:cNvSpPr>
            <a:spLocks noGrp="1"/>
          </p:cNvSpPr>
          <p:nvPr>
            <p:ph type="tbl" sz="quarter" idx="10"/>
          </p:nvPr>
        </p:nvSpPr>
        <p:spPr>
          <a:xfrm>
            <a:off x="1895522" y="2019868"/>
            <a:ext cx="8128000" cy="3380095"/>
          </a:xfrm>
        </p:spPr>
        <p:txBody>
          <a:bodyPr/>
          <a:lstStyle/>
          <a:p>
            <a:r>
              <a:rPr lang="en-US" dirty="0"/>
              <a:t>Click icon to add table</a:t>
            </a:r>
          </a:p>
        </p:txBody>
      </p:sp>
    </p:spTree>
    <p:extLst>
      <p:ext uri="{BB962C8B-B14F-4D97-AF65-F5344CB8AC3E}">
        <p14:creationId xmlns:p14="http://schemas.microsoft.com/office/powerpoint/2010/main" val="12696534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Section">
    <p:bg>
      <p:bgPr>
        <a:solidFill>
          <a:schemeClr val="accent1"/>
        </a:solidFill>
        <a:effectLst/>
      </p:bgPr>
    </p:bg>
    <p:spTree>
      <p:nvGrpSpPr>
        <p:cNvPr id="1" name=""/>
        <p:cNvGrpSpPr/>
        <p:nvPr/>
      </p:nvGrpSpPr>
      <p:grpSpPr>
        <a:xfrm>
          <a:off x="0" y="0"/>
          <a:ext cx="0" cy="0"/>
          <a:chOff x="0" y="0"/>
          <a:chExt cx="0" cy="0"/>
        </a:xfrm>
      </p:grpSpPr>
      <p:sp>
        <p:nvSpPr>
          <p:cNvPr id="2" name="Title"/>
          <p:cNvSpPr>
            <a:spLocks noGrp="1"/>
          </p:cNvSpPr>
          <p:nvPr>
            <p:ph type="title" hasCustomPrompt="1"/>
          </p:nvPr>
        </p:nvSpPr>
        <p:spPr>
          <a:xfrm>
            <a:off x="838200" y="2820280"/>
            <a:ext cx="10515600" cy="1217447"/>
          </a:xfrm>
        </p:spPr>
        <p:txBody>
          <a:bodyPr/>
          <a:lstStyle>
            <a:lvl1pPr>
              <a:defRPr sz="6000">
                <a:solidFill>
                  <a:schemeClr val="bg1"/>
                </a:solidFill>
              </a:defRPr>
            </a:lvl1pPr>
          </a:lstStyle>
          <a:p>
            <a:r>
              <a:rPr lang="en-US" dirty="0"/>
              <a:t>Section Title</a:t>
            </a:r>
          </a:p>
        </p:txBody>
      </p:sp>
    </p:spTree>
    <p:custDataLst>
      <p:tags r:id="rId1"/>
    </p:custDataLst>
    <p:extLst>
      <p:ext uri="{BB962C8B-B14F-4D97-AF65-F5344CB8AC3E}">
        <p14:creationId xmlns:p14="http://schemas.microsoft.com/office/powerpoint/2010/main" val="27617075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earning Objectives">
    <p:spTree>
      <p:nvGrpSpPr>
        <p:cNvPr id="1" name=""/>
        <p:cNvGrpSpPr/>
        <p:nvPr/>
      </p:nvGrpSpPr>
      <p:grpSpPr>
        <a:xfrm>
          <a:off x="0" y="0"/>
          <a:ext cx="0" cy="0"/>
          <a:chOff x="0" y="0"/>
          <a:chExt cx="0" cy="0"/>
        </a:xfrm>
      </p:grpSpPr>
      <p:sp>
        <p:nvSpPr>
          <p:cNvPr id="8" name="Title Placeholder">
            <a:extLst>
              <a:ext uri="{FF2B5EF4-FFF2-40B4-BE49-F238E27FC236}">
                <a16:creationId xmlns:a16="http://schemas.microsoft.com/office/drawing/2014/main" id="{D469E211-00F4-4FD0-BC72-B3E95435FB68}"/>
              </a:ext>
            </a:extLst>
          </p:cNvPr>
          <p:cNvSpPr>
            <a:spLocks noGrp="1"/>
          </p:cNvSpPr>
          <p:nvPr>
            <p:ph type="title"/>
          </p:nvPr>
        </p:nvSpPr>
        <p:spPr>
          <a:xfrm>
            <a:off x="476843" y="473245"/>
            <a:ext cx="11241915" cy="1217447"/>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Content Placeholder"/>
          <p:cNvSpPr>
            <a:spLocks noGrp="1"/>
          </p:cNvSpPr>
          <p:nvPr>
            <p:ph idx="1" hasCustomPrompt="1"/>
          </p:nvPr>
        </p:nvSpPr>
        <p:spPr>
          <a:xfrm>
            <a:off x="476843" y="1825625"/>
            <a:ext cx="9324740" cy="4351338"/>
          </a:xfrm>
        </p:spPr>
        <p:txBody>
          <a:bodyPr/>
          <a:lstStyle>
            <a:lvl1pPr>
              <a:spcAft>
                <a:spcPts val="800"/>
              </a:spcAft>
              <a:defRPr sz="2400"/>
            </a:lvl1pPr>
            <a:lvl2pPr>
              <a:spcAft>
                <a:spcPts val="800"/>
              </a:spcAft>
              <a:defRPr sz="2400" b="0"/>
            </a:lvl2pPr>
            <a:lvl3pPr>
              <a:spcAft>
                <a:spcPts val="800"/>
              </a:spcAft>
              <a:defRPr sz="2400" b="0"/>
            </a:lvl3pPr>
          </a:lstStyle>
          <a:p>
            <a:pPr lvl="0"/>
            <a:r>
              <a:rPr lang="en-US" dirty="0"/>
              <a:t>First Level</a:t>
            </a:r>
          </a:p>
          <a:p>
            <a:pPr lvl="1"/>
            <a:r>
              <a:rPr lang="en-US" dirty="0"/>
              <a:t>Second level</a:t>
            </a:r>
          </a:p>
          <a:p>
            <a:pPr lvl="2"/>
            <a:r>
              <a:rPr lang="en-US" dirty="0"/>
              <a:t>Third level</a:t>
            </a:r>
          </a:p>
        </p:txBody>
      </p:sp>
      <p:pic>
        <p:nvPicPr>
          <p:cNvPr id="10" name="Decorative Graphic">
            <a:extLst>
              <a:ext uri="{FF2B5EF4-FFF2-40B4-BE49-F238E27FC236}">
                <a16:creationId xmlns:a16="http://schemas.microsoft.com/office/drawing/2014/main" id="{D9F3AE94-249A-4A1E-BCBD-6A9003E3ADBE}"/>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801583" y="4681709"/>
            <a:ext cx="2062163" cy="1682723"/>
          </a:xfrm>
          <a:prstGeom prst="rect">
            <a:avLst/>
          </a:prstGeom>
        </p:spPr>
      </p:pic>
    </p:spTree>
    <p:custDataLst>
      <p:tags r:id="rId1"/>
    </p:custDataLst>
    <p:extLst>
      <p:ext uri="{BB962C8B-B14F-4D97-AF65-F5344CB8AC3E}">
        <p14:creationId xmlns:p14="http://schemas.microsoft.com/office/powerpoint/2010/main" val="22160432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a:lvl1pPr>
          </a:lstStyle>
          <a:p>
            <a:r>
              <a:rPr lang="en-US" dirty="0"/>
              <a:t>Slide Title</a:t>
            </a:r>
          </a:p>
        </p:txBody>
      </p:sp>
      <p:sp>
        <p:nvSpPr>
          <p:cNvPr id="3" name="Content Placeholder"/>
          <p:cNvSpPr>
            <a:spLocks noGrp="1"/>
          </p:cNvSpPr>
          <p:nvPr>
            <p:ph idx="1" hasCustomPrompt="1"/>
          </p:nvPr>
        </p:nvSpPr>
        <p:spPr/>
        <p:txBody>
          <a:bodyPr/>
          <a:lstStyle>
            <a:lvl1pPr>
              <a:spcAft>
                <a:spcPts val="800"/>
              </a:spcAft>
              <a:defRPr sz="2400"/>
            </a:lvl1pPr>
            <a:lvl2pPr>
              <a:spcAft>
                <a:spcPts val="800"/>
              </a:spcAft>
              <a:defRPr sz="2400" b="0"/>
            </a:lvl2pPr>
            <a:lvl3pPr>
              <a:spcAft>
                <a:spcPts val="800"/>
              </a:spcAft>
              <a:defRPr sz="2400" b="0"/>
            </a:lvl3pPr>
          </a:lstStyle>
          <a:p>
            <a:pPr lvl="0"/>
            <a:r>
              <a:rPr lang="en-US" dirty="0"/>
              <a:t>First Level</a:t>
            </a:r>
          </a:p>
          <a:p>
            <a:pPr lvl="1"/>
            <a:r>
              <a:rPr lang="en-US" dirty="0"/>
              <a:t>Second level</a:t>
            </a:r>
          </a:p>
          <a:p>
            <a:pPr lvl="2"/>
            <a:r>
              <a:rPr lang="en-US" dirty="0"/>
              <a:t>Third level</a:t>
            </a:r>
          </a:p>
        </p:txBody>
      </p:sp>
    </p:spTree>
    <p:custDataLst>
      <p:tags r:id="rId1"/>
    </p:custDataLst>
    <p:extLst>
      <p:ext uri="{BB962C8B-B14F-4D97-AF65-F5344CB8AC3E}">
        <p14:creationId xmlns:p14="http://schemas.microsoft.com/office/powerpoint/2010/main" val="30661961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a:lvl1pPr>
          </a:lstStyle>
          <a:p>
            <a:r>
              <a:rPr lang="en-US" dirty="0"/>
              <a:t>Slide Title</a:t>
            </a:r>
          </a:p>
        </p:txBody>
      </p:sp>
      <p:sp>
        <p:nvSpPr>
          <p:cNvPr id="3" name="Content Placeholder Left"/>
          <p:cNvSpPr>
            <a:spLocks noGrp="1"/>
          </p:cNvSpPr>
          <p:nvPr>
            <p:ph sz="half" idx="1" hasCustomPrompt="1"/>
          </p:nvPr>
        </p:nvSpPr>
        <p:spPr>
          <a:xfrm>
            <a:off x="476843" y="1825625"/>
            <a:ext cx="5542957" cy="4351338"/>
          </a:xfrm>
        </p:spPr>
        <p:txBody>
          <a:bodyPr/>
          <a:lstStyle>
            <a:lvl1pPr>
              <a:spcAft>
                <a:spcPts val="800"/>
              </a:spcAft>
              <a:defRPr sz="2400"/>
            </a:lvl1pPr>
            <a:lvl2pPr>
              <a:spcAft>
                <a:spcPts val="800"/>
              </a:spcAft>
              <a:defRPr sz="2400" b="0"/>
            </a:lvl2pPr>
            <a:lvl3pPr>
              <a:spcAft>
                <a:spcPts val="800"/>
              </a:spcAft>
              <a:defRPr sz="2400" b="0"/>
            </a:lvl3pPr>
          </a:lstStyle>
          <a:p>
            <a:pPr lvl="0"/>
            <a:r>
              <a:rPr lang="en-US" dirty="0"/>
              <a:t>First Level</a:t>
            </a:r>
          </a:p>
          <a:p>
            <a:pPr lvl="1"/>
            <a:r>
              <a:rPr lang="en-US" dirty="0"/>
              <a:t>Second level</a:t>
            </a:r>
          </a:p>
          <a:p>
            <a:pPr lvl="2"/>
            <a:r>
              <a:rPr lang="en-US" dirty="0"/>
              <a:t>Third level</a:t>
            </a:r>
          </a:p>
        </p:txBody>
      </p:sp>
      <p:sp>
        <p:nvSpPr>
          <p:cNvPr id="4" name="Content Placeholder Right"/>
          <p:cNvSpPr>
            <a:spLocks noGrp="1"/>
          </p:cNvSpPr>
          <p:nvPr>
            <p:ph sz="half" idx="2" hasCustomPrompt="1"/>
          </p:nvPr>
        </p:nvSpPr>
        <p:spPr>
          <a:xfrm>
            <a:off x="6172200" y="1825625"/>
            <a:ext cx="5542956" cy="4351338"/>
          </a:xfrm>
        </p:spPr>
        <p:txBody>
          <a:bodyPr/>
          <a:lstStyle>
            <a:lvl1pPr>
              <a:spcAft>
                <a:spcPts val="800"/>
              </a:spcAft>
              <a:defRPr sz="2400"/>
            </a:lvl1pPr>
            <a:lvl2pPr>
              <a:spcAft>
                <a:spcPts val="800"/>
              </a:spcAft>
              <a:defRPr sz="2400" b="0"/>
            </a:lvl2pPr>
            <a:lvl3pPr>
              <a:spcAft>
                <a:spcPts val="800"/>
              </a:spcAft>
              <a:defRPr sz="2400" b="0"/>
            </a:lvl3pPr>
          </a:lstStyle>
          <a:p>
            <a:pPr lvl="0"/>
            <a:r>
              <a:rPr lang="en-US" dirty="0"/>
              <a:t>First Level</a:t>
            </a:r>
          </a:p>
          <a:p>
            <a:pPr lvl="1"/>
            <a:r>
              <a:rPr lang="en-US" dirty="0"/>
              <a:t>Second level</a:t>
            </a:r>
          </a:p>
          <a:p>
            <a:pPr lvl="2"/>
            <a:r>
              <a:rPr lang="en-US" dirty="0"/>
              <a:t>Third level</a:t>
            </a:r>
          </a:p>
        </p:txBody>
      </p:sp>
    </p:spTree>
    <p:custDataLst>
      <p:tags r:id="rId1"/>
    </p:custDataLst>
    <p:extLst>
      <p:ext uri="{BB962C8B-B14F-4D97-AF65-F5344CB8AC3E}">
        <p14:creationId xmlns:p14="http://schemas.microsoft.com/office/powerpoint/2010/main" val="8342748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a:lvl1pPr>
          </a:lstStyle>
          <a:p>
            <a:r>
              <a:rPr lang="en-US" dirty="0"/>
              <a:t>Slide Title</a:t>
            </a:r>
          </a:p>
        </p:txBody>
      </p:sp>
      <p:sp>
        <p:nvSpPr>
          <p:cNvPr id="3" name="Content Placeholder Left"/>
          <p:cNvSpPr>
            <a:spLocks noGrp="1"/>
          </p:cNvSpPr>
          <p:nvPr>
            <p:ph sz="half" idx="1" hasCustomPrompt="1"/>
          </p:nvPr>
        </p:nvSpPr>
        <p:spPr>
          <a:xfrm>
            <a:off x="476844" y="1825625"/>
            <a:ext cx="3344530" cy="4351338"/>
          </a:xfrm>
        </p:spPr>
        <p:txBody>
          <a:bodyPr/>
          <a:lstStyle>
            <a:lvl1pPr>
              <a:spcAft>
                <a:spcPts val="800"/>
              </a:spcAft>
              <a:defRPr sz="2400"/>
            </a:lvl1pPr>
            <a:lvl2pPr>
              <a:spcAft>
                <a:spcPts val="800"/>
              </a:spcAft>
              <a:defRPr sz="2400" b="0"/>
            </a:lvl2pPr>
            <a:lvl3pPr>
              <a:spcAft>
                <a:spcPts val="800"/>
              </a:spcAft>
              <a:defRPr sz="2400" b="0"/>
            </a:lvl3pPr>
          </a:lstStyle>
          <a:p>
            <a:pPr lvl="0"/>
            <a:r>
              <a:rPr lang="en-US" dirty="0"/>
              <a:t>First Level</a:t>
            </a:r>
          </a:p>
          <a:p>
            <a:pPr lvl="1"/>
            <a:r>
              <a:rPr lang="en-US" dirty="0"/>
              <a:t>Second level</a:t>
            </a:r>
          </a:p>
          <a:p>
            <a:pPr lvl="2"/>
            <a:r>
              <a:rPr lang="en-US" dirty="0"/>
              <a:t>Third level</a:t>
            </a:r>
          </a:p>
        </p:txBody>
      </p:sp>
      <p:sp>
        <p:nvSpPr>
          <p:cNvPr id="5" name="Content Placeholder Middle">
            <a:extLst>
              <a:ext uri="{FF2B5EF4-FFF2-40B4-BE49-F238E27FC236}">
                <a16:creationId xmlns:a16="http://schemas.microsoft.com/office/drawing/2014/main" id="{1D13BCCE-AB68-426C-9401-BABA201385F3}"/>
              </a:ext>
            </a:extLst>
          </p:cNvPr>
          <p:cNvSpPr>
            <a:spLocks noGrp="1"/>
          </p:cNvSpPr>
          <p:nvPr>
            <p:ph sz="half" idx="10" hasCustomPrompt="1"/>
          </p:nvPr>
        </p:nvSpPr>
        <p:spPr>
          <a:xfrm>
            <a:off x="4423735" y="1829037"/>
            <a:ext cx="3344530" cy="4351338"/>
          </a:xfrm>
        </p:spPr>
        <p:txBody>
          <a:bodyPr/>
          <a:lstStyle>
            <a:lvl1pPr>
              <a:spcAft>
                <a:spcPts val="800"/>
              </a:spcAft>
              <a:defRPr sz="2400"/>
            </a:lvl1pPr>
            <a:lvl2pPr>
              <a:spcAft>
                <a:spcPts val="800"/>
              </a:spcAft>
              <a:defRPr sz="2400" b="0"/>
            </a:lvl2pPr>
            <a:lvl3pPr>
              <a:spcAft>
                <a:spcPts val="800"/>
              </a:spcAft>
              <a:defRPr sz="2400" b="0"/>
            </a:lvl3pPr>
          </a:lstStyle>
          <a:p>
            <a:pPr lvl="0"/>
            <a:r>
              <a:rPr lang="en-US" dirty="0"/>
              <a:t>First Level</a:t>
            </a:r>
          </a:p>
          <a:p>
            <a:pPr lvl="1"/>
            <a:r>
              <a:rPr lang="en-US" dirty="0"/>
              <a:t>Second level</a:t>
            </a:r>
          </a:p>
          <a:p>
            <a:pPr lvl="2"/>
            <a:r>
              <a:rPr lang="en-US" dirty="0"/>
              <a:t>Third level</a:t>
            </a:r>
          </a:p>
        </p:txBody>
      </p:sp>
      <p:sp>
        <p:nvSpPr>
          <p:cNvPr id="4" name="Content Placeholder Right"/>
          <p:cNvSpPr>
            <a:spLocks noGrp="1"/>
          </p:cNvSpPr>
          <p:nvPr>
            <p:ph sz="half" idx="2" hasCustomPrompt="1"/>
          </p:nvPr>
        </p:nvSpPr>
        <p:spPr>
          <a:xfrm>
            <a:off x="8370626" y="1825625"/>
            <a:ext cx="3344530" cy="4351338"/>
          </a:xfrm>
        </p:spPr>
        <p:txBody>
          <a:bodyPr/>
          <a:lstStyle>
            <a:lvl1pPr>
              <a:spcAft>
                <a:spcPts val="800"/>
              </a:spcAft>
              <a:defRPr sz="2400"/>
            </a:lvl1pPr>
            <a:lvl2pPr>
              <a:spcAft>
                <a:spcPts val="800"/>
              </a:spcAft>
              <a:defRPr sz="2400" b="0"/>
            </a:lvl2pPr>
            <a:lvl3pPr>
              <a:spcAft>
                <a:spcPts val="800"/>
              </a:spcAft>
              <a:defRPr sz="2400" b="0"/>
            </a:lvl3pPr>
          </a:lstStyle>
          <a:p>
            <a:pPr lvl="0"/>
            <a:r>
              <a:rPr lang="en-US" dirty="0"/>
              <a:t>First Level</a:t>
            </a:r>
          </a:p>
          <a:p>
            <a:pPr lvl="1"/>
            <a:r>
              <a:rPr lang="en-US" dirty="0"/>
              <a:t>Second level</a:t>
            </a:r>
          </a:p>
          <a:p>
            <a:pPr lvl="2"/>
            <a:r>
              <a:rPr lang="en-US" dirty="0"/>
              <a:t>Third level</a:t>
            </a:r>
          </a:p>
        </p:txBody>
      </p:sp>
    </p:spTree>
    <p:custDataLst>
      <p:tags r:id="rId1"/>
    </p:custDataLst>
    <p:extLst>
      <p:ext uri="{BB962C8B-B14F-4D97-AF65-F5344CB8AC3E}">
        <p14:creationId xmlns:p14="http://schemas.microsoft.com/office/powerpoint/2010/main" val="14891894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Subtitle">
    <p:spTree>
      <p:nvGrpSpPr>
        <p:cNvPr id="1" name=""/>
        <p:cNvGrpSpPr/>
        <p:nvPr/>
      </p:nvGrpSpPr>
      <p:grpSpPr>
        <a:xfrm>
          <a:off x="0" y="0"/>
          <a:ext cx="0" cy="0"/>
          <a:chOff x="0" y="0"/>
          <a:chExt cx="0" cy="0"/>
        </a:xfrm>
      </p:grpSpPr>
      <p:sp>
        <p:nvSpPr>
          <p:cNvPr id="8" name="Title"/>
          <p:cNvSpPr>
            <a:spLocks noGrp="1"/>
          </p:cNvSpPr>
          <p:nvPr>
            <p:ph type="title" hasCustomPrompt="1"/>
          </p:nvPr>
        </p:nvSpPr>
        <p:spPr/>
        <p:txBody>
          <a:bodyPr/>
          <a:lstStyle>
            <a:lvl1pPr>
              <a:defRPr/>
            </a:lvl1pPr>
          </a:lstStyle>
          <a:p>
            <a:r>
              <a:rPr lang="en-US" dirty="0"/>
              <a:t>Slide Title</a:t>
            </a:r>
          </a:p>
        </p:txBody>
      </p:sp>
      <p:sp>
        <p:nvSpPr>
          <p:cNvPr id="3" name="Subtitle"/>
          <p:cNvSpPr>
            <a:spLocks noGrp="1"/>
          </p:cNvSpPr>
          <p:nvPr>
            <p:ph sz="half" idx="1" hasCustomPrompt="1"/>
          </p:nvPr>
        </p:nvSpPr>
        <p:spPr>
          <a:xfrm>
            <a:off x="476843" y="1887674"/>
            <a:ext cx="11241915" cy="691143"/>
          </a:xfrm>
        </p:spPr>
        <p:txBody>
          <a:bodyPr/>
          <a:lstStyle>
            <a:lvl1pPr marL="0" indent="0">
              <a:buNone/>
              <a:defRPr sz="2800" b="1"/>
            </a:lvl1pPr>
            <a:lvl2pPr>
              <a:defRPr sz="2800" b="0"/>
            </a:lvl2pPr>
            <a:lvl3pPr>
              <a:defRPr sz="2400" b="0"/>
            </a:lvl3pPr>
          </a:lstStyle>
          <a:p>
            <a:pPr lvl="0"/>
            <a:r>
              <a:rPr lang="en-US" dirty="0"/>
              <a:t>Click to add subtitle</a:t>
            </a:r>
          </a:p>
        </p:txBody>
      </p:sp>
      <p:sp>
        <p:nvSpPr>
          <p:cNvPr id="4" name="Content Placeholder"/>
          <p:cNvSpPr>
            <a:spLocks noGrp="1"/>
          </p:cNvSpPr>
          <p:nvPr>
            <p:ph sz="half" idx="2" hasCustomPrompt="1"/>
          </p:nvPr>
        </p:nvSpPr>
        <p:spPr>
          <a:xfrm>
            <a:off x="476843" y="2677888"/>
            <a:ext cx="11241915" cy="2621900"/>
          </a:xfrm>
        </p:spPr>
        <p:txBody>
          <a:bodyPr/>
          <a:lstStyle>
            <a:lvl1pPr>
              <a:spcAft>
                <a:spcPts val="800"/>
              </a:spcAft>
              <a:defRPr sz="2400" b="0"/>
            </a:lvl1pPr>
            <a:lvl2pPr>
              <a:spcAft>
                <a:spcPts val="800"/>
              </a:spcAft>
              <a:defRPr sz="2400" b="0"/>
            </a:lvl2pPr>
            <a:lvl3pPr>
              <a:spcAft>
                <a:spcPts val="800"/>
              </a:spcAft>
              <a:defRPr sz="2400" b="0"/>
            </a:lvl3pPr>
          </a:lstStyle>
          <a:p>
            <a:pPr lvl="0"/>
            <a:r>
              <a:rPr lang="en-US" dirty="0"/>
              <a:t>First Level</a:t>
            </a:r>
          </a:p>
          <a:p>
            <a:pPr lvl="1"/>
            <a:r>
              <a:rPr lang="en-US" dirty="0"/>
              <a:t>Second level</a:t>
            </a:r>
          </a:p>
          <a:p>
            <a:pPr lvl="2"/>
            <a:r>
              <a:rPr lang="en-US" dirty="0"/>
              <a:t>Third level</a:t>
            </a:r>
          </a:p>
        </p:txBody>
      </p:sp>
      <p:sp>
        <p:nvSpPr>
          <p:cNvPr id="10" name="Content Placeholder Bottom"/>
          <p:cNvSpPr>
            <a:spLocks noGrp="1"/>
          </p:cNvSpPr>
          <p:nvPr>
            <p:ph type="body" sz="quarter" idx="13" hasCustomPrompt="1"/>
          </p:nvPr>
        </p:nvSpPr>
        <p:spPr>
          <a:xfrm>
            <a:off x="476844" y="5395327"/>
            <a:ext cx="11241914" cy="951787"/>
          </a:xfrm>
        </p:spPr>
        <p:txBody>
          <a:bodyPr/>
          <a:lstStyle>
            <a:lvl1pPr marL="112713" indent="-112713">
              <a:defRPr sz="900" b="0"/>
            </a:lvl1pPr>
            <a:lvl2pPr marL="336550" indent="-112713">
              <a:defRPr sz="900" b="0"/>
            </a:lvl2pPr>
            <a:lvl3pPr marL="685800" indent="-168275">
              <a:defRPr sz="900" b="0"/>
            </a:lvl3pPr>
            <a:lvl4pPr>
              <a:defRPr sz="900" b="0"/>
            </a:lvl4pPr>
            <a:lvl5pPr>
              <a:defRPr sz="900" b="0"/>
            </a:lvl5pPr>
          </a:lstStyle>
          <a:p>
            <a:pPr lvl="0"/>
            <a:r>
              <a:rPr lang="en-US" dirty="0"/>
              <a:t>Click to edit Master text styles</a:t>
            </a:r>
          </a:p>
          <a:p>
            <a:pPr lvl="1"/>
            <a:r>
              <a:rPr lang="en-US" dirty="0"/>
              <a:t>Second level</a:t>
            </a:r>
          </a:p>
          <a:p>
            <a:pPr lvl="2"/>
            <a:r>
              <a:rPr lang="en-US" dirty="0"/>
              <a:t>Third level</a:t>
            </a:r>
          </a:p>
        </p:txBody>
      </p:sp>
    </p:spTree>
    <p:custDataLst>
      <p:tags r:id="rId1"/>
    </p:custDataLst>
    <p:extLst>
      <p:ext uri="{BB962C8B-B14F-4D97-AF65-F5344CB8AC3E}">
        <p14:creationId xmlns:p14="http://schemas.microsoft.com/office/powerpoint/2010/main" val="23807338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Subtitle/Images">
    <p:spTree>
      <p:nvGrpSpPr>
        <p:cNvPr id="1" name=""/>
        <p:cNvGrpSpPr/>
        <p:nvPr/>
      </p:nvGrpSpPr>
      <p:grpSpPr>
        <a:xfrm>
          <a:off x="0" y="0"/>
          <a:ext cx="0" cy="0"/>
          <a:chOff x="0" y="0"/>
          <a:chExt cx="0" cy="0"/>
        </a:xfrm>
      </p:grpSpPr>
      <p:sp>
        <p:nvSpPr>
          <p:cNvPr id="8" name="Title"/>
          <p:cNvSpPr>
            <a:spLocks noGrp="1"/>
          </p:cNvSpPr>
          <p:nvPr>
            <p:ph type="title" hasCustomPrompt="1"/>
          </p:nvPr>
        </p:nvSpPr>
        <p:spPr>
          <a:xfrm>
            <a:off x="476843" y="368315"/>
            <a:ext cx="11241915" cy="1217447"/>
          </a:xfrm>
        </p:spPr>
        <p:txBody>
          <a:bodyPr/>
          <a:lstStyle>
            <a:lvl1pPr>
              <a:defRPr/>
            </a:lvl1pPr>
          </a:lstStyle>
          <a:p>
            <a:r>
              <a:rPr lang="en-US" dirty="0"/>
              <a:t>Slide Title</a:t>
            </a:r>
          </a:p>
        </p:txBody>
      </p:sp>
      <p:sp>
        <p:nvSpPr>
          <p:cNvPr id="3" name="Subtitle"/>
          <p:cNvSpPr>
            <a:spLocks noGrp="1"/>
          </p:cNvSpPr>
          <p:nvPr>
            <p:ph sz="half" idx="1" hasCustomPrompt="1"/>
          </p:nvPr>
        </p:nvSpPr>
        <p:spPr>
          <a:xfrm>
            <a:off x="476843" y="1857694"/>
            <a:ext cx="11241915" cy="691143"/>
          </a:xfrm>
        </p:spPr>
        <p:txBody>
          <a:bodyPr/>
          <a:lstStyle>
            <a:lvl1pPr marL="0" indent="0">
              <a:buNone/>
              <a:defRPr sz="2800" b="1"/>
            </a:lvl1pPr>
            <a:lvl2pPr>
              <a:defRPr sz="2800" b="0"/>
            </a:lvl2pPr>
            <a:lvl3pPr>
              <a:defRPr sz="2400" b="0"/>
            </a:lvl3pPr>
          </a:lstStyle>
          <a:p>
            <a:pPr lvl="0"/>
            <a:r>
              <a:rPr lang="en-US" dirty="0"/>
              <a:t>Click to add subtitle</a:t>
            </a:r>
          </a:p>
        </p:txBody>
      </p:sp>
      <p:sp>
        <p:nvSpPr>
          <p:cNvPr id="4" name="Content Placeholder"/>
          <p:cNvSpPr>
            <a:spLocks noGrp="1"/>
          </p:cNvSpPr>
          <p:nvPr>
            <p:ph sz="half" idx="2" hasCustomPrompt="1"/>
          </p:nvPr>
        </p:nvSpPr>
        <p:spPr>
          <a:xfrm>
            <a:off x="476843" y="2677888"/>
            <a:ext cx="11241915" cy="1505492"/>
          </a:xfrm>
        </p:spPr>
        <p:txBody>
          <a:bodyPr/>
          <a:lstStyle>
            <a:lvl1pPr>
              <a:spcAft>
                <a:spcPts val="800"/>
              </a:spcAft>
              <a:defRPr sz="2400" b="0"/>
            </a:lvl1pPr>
            <a:lvl2pPr>
              <a:spcAft>
                <a:spcPts val="800"/>
              </a:spcAft>
              <a:defRPr sz="2400" b="0"/>
            </a:lvl2pPr>
            <a:lvl3pPr>
              <a:spcAft>
                <a:spcPts val="800"/>
              </a:spcAft>
              <a:defRPr sz="2400" b="0"/>
            </a:lvl3pPr>
          </a:lstStyle>
          <a:p>
            <a:pPr lvl="0"/>
            <a:r>
              <a:rPr lang="en-US" dirty="0"/>
              <a:t>First Level</a:t>
            </a:r>
          </a:p>
          <a:p>
            <a:pPr lvl="1"/>
            <a:r>
              <a:rPr lang="en-US" dirty="0"/>
              <a:t>Second level</a:t>
            </a:r>
          </a:p>
          <a:p>
            <a:pPr lvl="2"/>
            <a:r>
              <a:rPr lang="en-US" dirty="0"/>
              <a:t>Third level</a:t>
            </a:r>
          </a:p>
        </p:txBody>
      </p:sp>
      <p:sp>
        <p:nvSpPr>
          <p:cNvPr id="6" name="Content Placeholder 1">
            <a:extLst>
              <a:ext uri="{FF2B5EF4-FFF2-40B4-BE49-F238E27FC236}">
                <a16:creationId xmlns:a16="http://schemas.microsoft.com/office/drawing/2014/main" id="{B7E0CC24-A3CA-45F3-BF2B-B8EB09000563}"/>
              </a:ext>
            </a:extLst>
          </p:cNvPr>
          <p:cNvSpPr>
            <a:spLocks noGrp="1"/>
          </p:cNvSpPr>
          <p:nvPr>
            <p:ph idx="10" hasCustomPrompt="1"/>
          </p:nvPr>
        </p:nvSpPr>
        <p:spPr>
          <a:xfrm>
            <a:off x="476844" y="4310385"/>
            <a:ext cx="2563240" cy="2024480"/>
          </a:xfrm>
        </p:spPr>
        <p:txBody>
          <a:bodyPr/>
          <a:lstStyle>
            <a:lvl1pPr marL="0" indent="0" algn="ctr">
              <a:buNone/>
              <a:defRPr/>
            </a:lvl1pPr>
          </a:lstStyle>
          <a:p>
            <a:pPr lvl="0"/>
            <a:r>
              <a:rPr lang="en-US" dirty="0"/>
              <a:t>Insert here 1</a:t>
            </a:r>
          </a:p>
        </p:txBody>
      </p:sp>
      <p:sp>
        <p:nvSpPr>
          <p:cNvPr id="7" name="Content Placeholder 2">
            <a:extLst>
              <a:ext uri="{FF2B5EF4-FFF2-40B4-BE49-F238E27FC236}">
                <a16:creationId xmlns:a16="http://schemas.microsoft.com/office/drawing/2014/main" id="{0065DFA3-2F0A-45C7-8124-3D672EB9205A}"/>
              </a:ext>
            </a:extLst>
          </p:cNvPr>
          <p:cNvSpPr>
            <a:spLocks noGrp="1"/>
          </p:cNvSpPr>
          <p:nvPr>
            <p:ph idx="11" hasCustomPrompt="1"/>
          </p:nvPr>
        </p:nvSpPr>
        <p:spPr>
          <a:xfrm>
            <a:off x="3382488" y="4310385"/>
            <a:ext cx="2563240" cy="2024480"/>
          </a:xfrm>
        </p:spPr>
        <p:txBody>
          <a:bodyPr/>
          <a:lstStyle>
            <a:lvl1pPr marL="0" indent="0" algn="ctr">
              <a:buNone/>
              <a:defRPr/>
            </a:lvl1pPr>
          </a:lstStyle>
          <a:p>
            <a:pPr lvl="0"/>
            <a:r>
              <a:rPr lang="en-US" dirty="0"/>
              <a:t>Insert here 2</a:t>
            </a:r>
          </a:p>
        </p:txBody>
      </p:sp>
      <p:sp>
        <p:nvSpPr>
          <p:cNvPr id="9" name="Content Placeholder 3">
            <a:extLst>
              <a:ext uri="{FF2B5EF4-FFF2-40B4-BE49-F238E27FC236}">
                <a16:creationId xmlns:a16="http://schemas.microsoft.com/office/drawing/2014/main" id="{5EAAA4B2-2F70-4899-9014-89954C200D50}"/>
              </a:ext>
            </a:extLst>
          </p:cNvPr>
          <p:cNvSpPr>
            <a:spLocks noGrp="1"/>
          </p:cNvSpPr>
          <p:nvPr>
            <p:ph idx="13" hasCustomPrompt="1"/>
          </p:nvPr>
        </p:nvSpPr>
        <p:spPr>
          <a:xfrm>
            <a:off x="6281896" y="4319291"/>
            <a:ext cx="2563240" cy="2024480"/>
          </a:xfrm>
        </p:spPr>
        <p:txBody>
          <a:bodyPr/>
          <a:lstStyle>
            <a:lvl1pPr marL="0" indent="0" algn="ctr">
              <a:buNone/>
              <a:defRPr/>
            </a:lvl1pPr>
          </a:lstStyle>
          <a:p>
            <a:pPr lvl="0"/>
            <a:r>
              <a:rPr lang="en-US" dirty="0"/>
              <a:t>Insert here 3</a:t>
            </a:r>
          </a:p>
        </p:txBody>
      </p:sp>
      <p:sp>
        <p:nvSpPr>
          <p:cNvPr id="11" name="Content Placeholder 4">
            <a:extLst>
              <a:ext uri="{FF2B5EF4-FFF2-40B4-BE49-F238E27FC236}">
                <a16:creationId xmlns:a16="http://schemas.microsoft.com/office/drawing/2014/main" id="{138B1A98-C967-4B94-B1F7-E158393317F4}"/>
              </a:ext>
            </a:extLst>
          </p:cNvPr>
          <p:cNvSpPr>
            <a:spLocks noGrp="1"/>
          </p:cNvSpPr>
          <p:nvPr>
            <p:ph idx="15" hasCustomPrompt="1"/>
          </p:nvPr>
        </p:nvSpPr>
        <p:spPr>
          <a:xfrm>
            <a:off x="9151916" y="4319291"/>
            <a:ext cx="2563240" cy="2024480"/>
          </a:xfrm>
        </p:spPr>
        <p:txBody>
          <a:bodyPr/>
          <a:lstStyle>
            <a:lvl1pPr marL="0" indent="0" algn="ctr">
              <a:buNone/>
              <a:defRPr/>
            </a:lvl1pPr>
          </a:lstStyle>
          <a:p>
            <a:pPr lvl="0"/>
            <a:r>
              <a:rPr lang="en-US" dirty="0"/>
              <a:t>Insert here 4</a:t>
            </a:r>
          </a:p>
        </p:txBody>
      </p:sp>
    </p:spTree>
    <p:custDataLst>
      <p:tags r:id="rId1"/>
    </p:custDataLst>
    <p:extLst>
      <p:ext uri="{BB962C8B-B14F-4D97-AF65-F5344CB8AC3E}">
        <p14:creationId xmlns:p14="http://schemas.microsoft.com/office/powerpoint/2010/main" val="3888260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Multi Image/Content">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a:lvl1pPr>
          </a:lstStyle>
          <a:p>
            <a:r>
              <a:rPr lang="en-US" dirty="0"/>
              <a:t>Slide Title</a:t>
            </a:r>
          </a:p>
        </p:txBody>
      </p:sp>
      <p:sp>
        <p:nvSpPr>
          <p:cNvPr id="3" name="Content Placeholder 1"/>
          <p:cNvSpPr>
            <a:spLocks noGrp="1"/>
          </p:cNvSpPr>
          <p:nvPr>
            <p:ph idx="1" hasCustomPrompt="1"/>
          </p:nvPr>
        </p:nvSpPr>
        <p:spPr>
          <a:xfrm>
            <a:off x="476844" y="1944375"/>
            <a:ext cx="2563240" cy="2024480"/>
          </a:xfrm>
        </p:spPr>
        <p:txBody>
          <a:bodyPr/>
          <a:lstStyle>
            <a:lvl1pPr marL="0" indent="0" algn="ctr">
              <a:buNone/>
              <a:defRPr/>
            </a:lvl1pPr>
          </a:lstStyle>
          <a:p>
            <a:pPr lvl="0"/>
            <a:r>
              <a:rPr lang="en-US" dirty="0"/>
              <a:t>Insert here 1</a:t>
            </a:r>
          </a:p>
        </p:txBody>
      </p:sp>
      <p:sp>
        <p:nvSpPr>
          <p:cNvPr id="15" name="Content Placeholder 2">
            <a:extLst>
              <a:ext uri="{FF2B5EF4-FFF2-40B4-BE49-F238E27FC236}">
                <a16:creationId xmlns:a16="http://schemas.microsoft.com/office/drawing/2014/main" id="{A951D41C-52EA-4F3C-BC8E-A9309F4EB627}"/>
              </a:ext>
            </a:extLst>
          </p:cNvPr>
          <p:cNvSpPr>
            <a:spLocks noGrp="1"/>
          </p:cNvSpPr>
          <p:nvPr>
            <p:ph idx="11" hasCustomPrompt="1"/>
          </p:nvPr>
        </p:nvSpPr>
        <p:spPr>
          <a:xfrm>
            <a:off x="3382488" y="1944375"/>
            <a:ext cx="2563240" cy="2024480"/>
          </a:xfrm>
        </p:spPr>
        <p:txBody>
          <a:bodyPr/>
          <a:lstStyle>
            <a:lvl1pPr marL="0" indent="0" algn="ctr">
              <a:buNone/>
              <a:defRPr/>
            </a:lvl1pPr>
          </a:lstStyle>
          <a:p>
            <a:pPr lvl="0"/>
            <a:r>
              <a:rPr lang="en-US" dirty="0"/>
              <a:t>Insert here 2</a:t>
            </a:r>
          </a:p>
        </p:txBody>
      </p:sp>
      <p:sp>
        <p:nvSpPr>
          <p:cNvPr id="17" name="Content Placeholder 3">
            <a:extLst>
              <a:ext uri="{FF2B5EF4-FFF2-40B4-BE49-F238E27FC236}">
                <a16:creationId xmlns:a16="http://schemas.microsoft.com/office/drawing/2014/main" id="{1CD2ACDE-E8DF-4B19-9DBB-017510EECF31}"/>
              </a:ext>
            </a:extLst>
          </p:cNvPr>
          <p:cNvSpPr>
            <a:spLocks noGrp="1"/>
          </p:cNvSpPr>
          <p:nvPr>
            <p:ph idx="13" hasCustomPrompt="1"/>
          </p:nvPr>
        </p:nvSpPr>
        <p:spPr>
          <a:xfrm>
            <a:off x="6281896" y="1953281"/>
            <a:ext cx="2563240" cy="2024480"/>
          </a:xfrm>
        </p:spPr>
        <p:txBody>
          <a:bodyPr/>
          <a:lstStyle>
            <a:lvl1pPr marL="0" indent="0" algn="ctr">
              <a:buNone/>
              <a:defRPr/>
            </a:lvl1pPr>
          </a:lstStyle>
          <a:p>
            <a:pPr lvl="0"/>
            <a:r>
              <a:rPr lang="en-US" dirty="0"/>
              <a:t>Insert here 3</a:t>
            </a:r>
          </a:p>
        </p:txBody>
      </p:sp>
      <p:sp>
        <p:nvSpPr>
          <p:cNvPr id="19" name="Content Placeholder 4">
            <a:extLst>
              <a:ext uri="{FF2B5EF4-FFF2-40B4-BE49-F238E27FC236}">
                <a16:creationId xmlns:a16="http://schemas.microsoft.com/office/drawing/2014/main" id="{F18F8C24-8F67-4A0C-8E2F-54E8026EAD00}"/>
              </a:ext>
            </a:extLst>
          </p:cNvPr>
          <p:cNvSpPr>
            <a:spLocks noGrp="1"/>
          </p:cNvSpPr>
          <p:nvPr>
            <p:ph idx="15" hasCustomPrompt="1"/>
          </p:nvPr>
        </p:nvSpPr>
        <p:spPr>
          <a:xfrm>
            <a:off x="9151916" y="1953281"/>
            <a:ext cx="2563240" cy="2024480"/>
          </a:xfrm>
        </p:spPr>
        <p:txBody>
          <a:bodyPr/>
          <a:lstStyle>
            <a:lvl1pPr marL="0" indent="0" algn="ctr">
              <a:buNone/>
              <a:defRPr/>
            </a:lvl1pPr>
          </a:lstStyle>
          <a:p>
            <a:pPr lvl="0"/>
            <a:r>
              <a:rPr lang="en-US" dirty="0"/>
              <a:t>Insert here 4</a:t>
            </a:r>
          </a:p>
        </p:txBody>
      </p:sp>
      <p:sp>
        <p:nvSpPr>
          <p:cNvPr id="9" name="Content Placeholder 5">
            <a:extLst>
              <a:ext uri="{FF2B5EF4-FFF2-40B4-BE49-F238E27FC236}">
                <a16:creationId xmlns:a16="http://schemas.microsoft.com/office/drawing/2014/main" id="{1950DDEC-E898-4F6D-A7F2-930A23B3C11F}"/>
              </a:ext>
            </a:extLst>
          </p:cNvPr>
          <p:cNvSpPr>
            <a:spLocks noGrp="1"/>
          </p:cNvSpPr>
          <p:nvPr>
            <p:ph idx="10" hasCustomPrompt="1"/>
          </p:nvPr>
        </p:nvSpPr>
        <p:spPr>
          <a:xfrm>
            <a:off x="476843" y="4128059"/>
            <a:ext cx="2563241" cy="2024480"/>
          </a:xfrm>
        </p:spPr>
        <p:txBody>
          <a:bodyPr/>
          <a:lstStyle>
            <a:lvl1pPr marL="0" indent="0" algn="ctr">
              <a:buNone/>
              <a:defRPr/>
            </a:lvl1pPr>
          </a:lstStyle>
          <a:p>
            <a:pPr lvl="0"/>
            <a:r>
              <a:rPr lang="en-US" dirty="0"/>
              <a:t>Insert here 5</a:t>
            </a:r>
          </a:p>
        </p:txBody>
      </p:sp>
      <p:sp>
        <p:nvSpPr>
          <p:cNvPr id="16" name="Content Placeholder 6">
            <a:extLst>
              <a:ext uri="{FF2B5EF4-FFF2-40B4-BE49-F238E27FC236}">
                <a16:creationId xmlns:a16="http://schemas.microsoft.com/office/drawing/2014/main" id="{B7548D5A-3DFF-4FF5-A587-74246B76C1A7}"/>
              </a:ext>
            </a:extLst>
          </p:cNvPr>
          <p:cNvSpPr>
            <a:spLocks noGrp="1"/>
          </p:cNvSpPr>
          <p:nvPr>
            <p:ph idx="12" hasCustomPrompt="1"/>
          </p:nvPr>
        </p:nvSpPr>
        <p:spPr>
          <a:xfrm>
            <a:off x="3382487" y="4128059"/>
            <a:ext cx="2563241" cy="2024480"/>
          </a:xfrm>
        </p:spPr>
        <p:txBody>
          <a:bodyPr/>
          <a:lstStyle>
            <a:lvl1pPr marL="0" indent="0" algn="ctr">
              <a:buNone/>
              <a:defRPr/>
            </a:lvl1pPr>
          </a:lstStyle>
          <a:p>
            <a:pPr lvl="0"/>
            <a:r>
              <a:rPr lang="en-US" dirty="0"/>
              <a:t>Insert here 6</a:t>
            </a:r>
          </a:p>
        </p:txBody>
      </p:sp>
      <p:sp>
        <p:nvSpPr>
          <p:cNvPr id="18" name="Content Placeholder 7">
            <a:extLst>
              <a:ext uri="{FF2B5EF4-FFF2-40B4-BE49-F238E27FC236}">
                <a16:creationId xmlns:a16="http://schemas.microsoft.com/office/drawing/2014/main" id="{A24E382A-7ED1-49CB-8053-85276CAEB9B2}"/>
              </a:ext>
            </a:extLst>
          </p:cNvPr>
          <p:cNvSpPr>
            <a:spLocks noGrp="1"/>
          </p:cNvSpPr>
          <p:nvPr>
            <p:ph idx="14" hasCustomPrompt="1"/>
          </p:nvPr>
        </p:nvSpPr>
        <p:spPr>
          <a:xfrm>
            <a:off x="6281895" y="4136965"/>
            <a:ext cx="2563241" cy="2024480"/>
          </a:xfrm>
        </p:spPr>
        <p:txBody>
          <a:bodyPr/>
          <a:lstStyle>
            <a:lvl1pPr marL="0" indent="0" algn="ctr">
              <a:buNone/>
              <a:defRPr/>
            </a:lvl1pPr>
          </a:lstStyle>
          <a:p>
            <a:pPr lvl="0"/>
            <a:r>
              <a:rPr lang="en-US" dirty="0"/>
              <a:t>Insert here 7</a:t>
            </a:r>
          </a:p>
        </p:txBody>
      </p:sp>
      <p:sp>
        <p:nvSpPr>
          <p:cNvPr id="20" name="Content Placeholder 8">
            <a:extLst>
              <a:ext uri="{FF2B5EF4-FFF2-40B4-BE49-F238E27FC236}">
                <a16:creationId xmlns:a16="http://schemas.microsoft.com/office/drawing/2014/main" id="{AC6187B3-59CD-4356-83E5-962B5ACC4AEB}"/>
              </a:ext>
            </a:extLst>
          </p:cNvPr>
          <p:cNvSpPr>
            <a:spLocks noGrp="1"/>
          </p:cNvSpPr>
          <p:nvPr>
            <p:ph idx="16" hasCustomPrompt="1"/>
          </p:nvPr>
        </p:nvSpPr>
        <p:spPr>
          <a:xfrm>
            <a:off x="9151915" y="4136965"/>
            <a:ext cx="2563241" cy="2024480"/>
          </a:xfrm>
        </p:spPr>
        <p:txBody>
          <a:bodyPr/>
          <a:lstStyle>
            <a:lvl1pPr marL="0" indent="0" algn="ctr">
              <a:buNone/>
              <a:defRPr/>
            </a:lvl1pPr>
          </a:lstStyle>
          <a:p>
            <a:pPr lvl="0"/>
            <a:r>
              <a:rPr lang="en-US" dirty="0"/>
              <a:t>Insert here 8</a:t>
            </a:r>
          </a:p>
        </p:txBody>
      </p:sp>
    </p:spTree>
    <p:custDataLst>
      <p:tags r:id="rId1"/>
    </p:custDataLst>
    <p:extLst>
      <p:ext uri="{BB962C8B-B14F-4D97-AF65-F5344CB8AC3E}">
        <p14:creationId xmlns:p14="http://schemas.microsoft.com/office/powerpoint/2010/main" val="2958707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Image/One Content">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a:lvl1pPr>
          </a:lstStyle>
          <a:p>
            <a:r>
              <a:rPr lang="en-US" dirty="0"/>
              <a:t>Slide Title</a:t>
            </a:r>
          </a:p>
        </p:txBody>
      </p:sp>
      <p:sp>
        <p:nvSpPr>
          <p:cNvPr id="8" name="Image Placeholder 1"/>
          <p:cNvSpPr>
            <a:spLocks noGrp="1"/>
          </p:cNvSpPr>
          <p:nvPr>
            <p:ph sz="half" idx="13" hasCustomPrompt="1"/>
          </p:nvPr>
        </p:nvSpPr>
        <p:spPr>
          <a:xfrm>
            <a:off x="476843" y="1825628"/>
            <a:ext cx="2875957" cy="2045728"/>
          </a:xfrm>
        </p:spPr>
        <p:txBody>
          <a:bodyPr/>
          <a:lstStyle>
            <a:lvl1pPr marL="0" indent="0" algn="l">
              <a:buNone/>
              <a:defRPr/>
            </a:lvl1pPr>
            <a:lvl2pPr marL="457200" indent="0">
              <a:buNone/>
              <a:defRPr/>
            </a:lvl2pPr>
            <a:lvl3pPr marL="914400" indent="0">
              <a:buNone/>
              <a:defRPr/>
            </a:lvl3pPr>
          </a:lstStyle>
          <a:p>
            <a:pPr lvl="0"/>
            <a:r>
              <a:rPr lang="en-US" dirty="0"/>
              <a:t>Image 1</a:t>
            </a:r>
          </a:p>
        </p:txBody>
      </p:sp>
      <p:sp>
        <p:nvSpPr>
          <p:cNvPr id="7" name="Image Placeholder 2">
            <a:extLst>
              <a:ext uri="{FF2B5EF4-FFF2-40B4-BE49-F238E27FC236}">
                <a16:creationId xmlns:a16="http://schemas.microsoft.com/office/drawing/2014/main" id="{9100EECD-9921-43E0-9472-84C089BD629F}"/>
              </a:ext>
            </a:extLst>
          </p:cNvPr>
          <p:cNvSpPr>
            <a:spLocks noGrp="1"/>
          </p:cNvSpPr>
          <p:nvPr>
            <p:ph sz="half" idx="14" hasCustomPrompt="1"/>
          </p:nvPr>
        </p:nvSpPr>
        <p:spPr>
          <a:xfrm>
            <a:off x="476843" y="4132558"/>
            <a:ext cx="2875957" cy="2045727"/>
          </a:xfrm>
        </p:spPr>
        <p:txBody>
          <a:bodyPr/>
          <a:lstStyle>
            <a:lvl1pPr marL="0" indent="0" algn="l">
              <a:buNone/>
              <a:defRPr/>
            </a:lvl1pPr>
            <a:lvl2pPr marL="457200" indent="0">
              <a:buNone/>
              <a:defRPr/>
            </a:lvl2pPr>
            <a:lvl3pPr marL="914400" indent="0">
              <a:buNone/>
              <a:defRPr/>
            </a:lvl3pPr>
          </a:lstStyle>
          <a:p>
            <a:pPr lvl="0"/>
            <a:r>
              <a:rPr lang="en-US" dirty="0"/>
              <a:t>Image 2</a:t>
            </a:r>
          </a:p>
        </p:txBody>
      </p:sp>
      <p:sp>
        <p:nvSpPr>
          <p:cNvPr id="9" name="Content Placeholder"/>
          <p:cNvSpPr>
            <a:spLocks noGrp="1"/>
          </p:cNvSpPr>
          <p:nvPr>
            <p:ph sz="half" idx="2" hasCustomPrompt="1"/>
          </p:nvPr>
        </p:nvSpPr>
        <p:spPr>
          <a:xfrm>
            <a:off x="3624200" y="1825625"/>
            <a:ext cx="8090957" cy="4351338"/>
          </a:xfrm>
        </p:spPr>
        <p:txBody>
          <a:bodyPr/>
          <a:lstStyle>
            <a:lvl1pPr>
              <a:spcAft>
                <a:spcPts val="800"/>
              </a:spcAft>
              <a:defRPr sz="2400" b="0"/>
            </a:lvl1pPr>
            <a:lvl2pPr>
              <a:spcAft>
                <a:spcPts val="800"/>
              </a:spcAft>
              <a:defRPr sz="2400" b="0"/>
            </a:lvl2pPr>
            <a:lvl3pPr>
              <a:spcAft>
                <a:spcPts val="800"/>
              </a:spcAft>
              <a:defRPr sz="2400" b="0"/>
            </a:lvl3pPr>
          </a:lstStyle>
          <a:p>
            <a:pPr lvl="0"/>
            <a:r>
              <a:rPr lang="en-US" dirty="0"/>
              <a:t>First Level</a:t>
            </a:r>
          </a:p>
          <a:p>
            <a:pPr lvl="1"/>
            <a:r>
              <a:rPr lang="en-US" dirty="0"/>
              <a:t>Second level</a:t>
            </a:r>
          </a:p>
          <a:p>
            <a:pPr lvl="2"/>
            <a:r>
              <a:rPr lang="en-US" dirty="0"/>
              <a:t>Third level</a:t>
            </a:r>
          </a:p>
        </p:txBody>
      </p:sp>
    </p:spTree>
    <p:custDataLst>
      <p:tags r:id="rId1"/>
    </p:custDataLst>
    <p:extLst>
      <p:ext uri="{BB962C8B-B14F-4D97-AF65-F5344CB8AC3E}">
        <p14:creationId xmlns:p14="http://schemas.microsoft.com/office/powerpoint/2010/main" val="22880722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ags" Target="../tags/tag2.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tags" Target="../tags/tag15.xml"/><Relationship Id="rId2" Type="http://schemas.openxmlformats.org/officeDocument/2006/relationships/theme" Target="../theme/theme2.xml"/><Relationship Id="rId1" Type="http://schemas.openxmlformats.org/officeDocument/2006/relationships/slideLayout" Target="../slideLayouts/slideLayout14.xml"/><Relationship Id="rId4" Type="http://schemas.openxmlformats.org/officeDocument/2006/relationships/image" Target="../media/image4.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95000"/>
          </a:schemeClr>
        </a:solidFill>
        <a:effectLst/>
      </p:bgPr>
    </p:bg>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DF3CEB08-7511-4ACD-A0D7-6D08EF1B42A9}"/>
              </a:ext>
            </a:extLst>
          </p:cNvPr>
          <p:cNvSpPr txBox="1">
            <a:spLocks/>
          </p:cNvSpPr>
          <p:nvPr userDrawn="1"/>
        </p:nvSpPr>
        <p:spPr>
          <a:xfrm>
            <a:off x="11082189" y="6449054"/>
            <a:ext cx="734291" cy="365760"/>
          </a:xfrm>
          <a:prstGeom prst="rect">
            <a:avLst/>
          </a:prstGeom>
        </p:spPr>
        <p:txBody>
          <a:bodyPr vert="horz" lIns="91440" tIns="45720" rIns="91440" bIns="45720" rtlCol="0" anchor="ctr"/>
          <a:lstStyle>
            <a:defPPr>
              <a:defRPr lang="en-US"/>
            </a:defPPr>
            <a:lvl1pPr algn="r" rtl="0" eaLnBrk="0" fontAlgn="base" hangingPunct="0">
              <a:spcBef>
                <a:spcPct val="0"/>
              </a:spcBef>
              <a:spcAft>
                <a:spcPct val="0"/>
              </a:spcAft>
              <a:defRPr sz="1200" kern="1200">
                <a:solidFill>
                  <a:schemeClr val="tx1">
                    <a:tint val="75000"/>
                  </a:schemeClr>
                </a:solidFill>
                <a:latin typeface="Calibri" charset="0"/>
                <a:ea typeface="+mn-ea"/>
                <a:cs typeface="+mn-cs"/>
              </a:defRPr>
            </a:lvl1pPr>
            <a:lvl2pPr marL="457200" algn="l" rtl="0" eaLnBrk="0" fontAlgn="base" hangingPunct="0">
              <a:spcBef>
                <a:spcPct val="0"/>
              </a:spcBef>
              <a:spcAft>
                <a:spcPct val="0"/>
              </a:spcAft>
              <a:defRPr kern="1200">
                <a:solidFill>
                  <a:schemeClr val="tx1"/>
                </a:solidFill>
                <a:latin typeface="Calibri" charset="0"/>
                <a:ea typeface="+mn-ea"/>
                <a:cs typeface="+mn-cs"/>
              </a:defRPr>
            </a:lvl2pPr>
            <a:lvl3pPr marL="914400" algn="l" rtl="0" eaLnBrk="0" fontAlgn="base" hangingPunct="0">
              <a:spcBef>
                <a:spcPct val="0"/>
              </a:spcBef>
              <a:spcAft>
                <a:spcPct val="0"/>
              </a:spcAft>
              <a:defRPr kern="1200">
                <a:solidFill>
                  <a:schemeClr val="tx1"/>
                </a:solidFill>
                <a:latin typeface="Calibri" charset="0"/>
                <a:ea typeface="+mn-ea"/>
                <a:cs typeface="+mn-cs"/>
              </a:defRPr>
            </a:lvl3pPr>
            <a:lvl4pPr marL="1371600" algn="l" rtl="0" eaLnBrk="0" fontAlgn="base" hangingPunct="0">
              <a:spcBef>
                <a:spcPct val="0"/>
              </a:spcBef>
              <a:spcAft>
                <a:spcPct val="0"/>
              </a:spcAft>
              <a:defRPr kern="1200">
                <a:solidFill>
                  <a:schemeClr val="tx1"/>
                </a:solidFill>
                <a:latin typeface="Calibri" charset="0"/>
                <a:ea typeface="+mn-ea"/>
                <a:cs typeface="+mn-cs"/>
              </a:defRPr>
            </a:lvl4pPr>
            <a:lvl5pPr marL="1828800" algn="l" rtl="0" eaLnBrk="0" fontAlgn="base" hangingPunct="0">
              <a:spcBef>
                <a:spcPct val="0"/>
              </a:spcBef>
              <a:spcAft>
                <a:spcPct val="0"/>
              </a:spcAft>
              <a:defRPr kern="1200">
                <a:solidFill>
                  <a:schemeClr val="tx1"/>
                </a:solidFill>
                <a:latin typeface="Calibri" charset="0"/>
                <a:ea typeface="+mn-ea"/>
                <a:cs typeface="+mn-cs"/>
              </a:defRPr>
            </a:lvl5pPr>
            <a:lvl6pPr marL="2286000" algn="l" defTabSz="914400" rtl="0" eaLnBrk="1" latinLnBrk="0" hangingPunct="1">
              <a:defRPr kern="1200">
                <a:solidFill>
                  <a:schemeClr val="tx1"/>
                </a:solidFill>
                <a:latin typeface="Calibri" charset="0"/>
                <a:ea typeface="+mn-ea"/>
                <a:cs typeface="+mn-cs"/>
              </a:defRPr>
            </a:lvl6pPr>
            <a:lvl7pPr marL="2743200" algn="l" defTabSz="914400" rtl="0" eaLnBrk="1" latinLnBrk="0" hangingPunct="1">
              <a:defRPr kern="1200">
                <a:solidFill>
                  <a:schemeClr val="tx1"/>
                </a:solidFill>
                <a:latin typeface="Calibri" charset="0"/>
                <a:ea typeface="+mn-ea"/>
                <a:cs typeface="+mn-cs"/>
              </a:defRPr>
            </a:lvl7pPr>
            <a:lvl8pPr marL="3200400" algn="l" defTabSz="914400" rtl="0" eaLnBrk="1" latinLnBrk="0" hangingPunct="1">
              <a:defRPr kern="1200">
                <a:solidFill>
                  <a:schemeClr val="tx1"/>
                </a:solidFill>
                <a:latin typeface="Calibri" charset="0"/>
                <a:ea typeface="+mn-ea"/>
                <a:cs typeface="+mn-cs"/>
              </a:defRPr>
            </a:lvl8pPr>
            <a:lvl9pPr marL="3657600" algn="l" defTabSz="914400" rtl="0" eaLnBrk="1" latinLnBrk="0" hangingPunct="1">
              <a:defRPr kern="1200">
                <a:solidFill>
                  <a:schemeClr val="tx1"/>
                </a:solidFill>
                <a:latin typeface="Calibri" charset="0"/>
                <a:ea typeface="+mn-ea"/>
                <a:cs typeface="+mn-cs"/>
              </a:defRPr>
            </a:lvl9pPr>
          </a:lstStyle>
          <a:p>
            <a:fld id="{963FCBED-9BC8-44C8-B578-C394BC67F972}" type="slidenum">
              <a:rPr lang="en-US" sz="1000" smtClean="0">
                <a:solidFill>
                  <a:schemeClr val="tx1">
                    <a:lumMod val="60000"/>
                    <a:lumOff val="40000"/>
                  </a:schemeClr>
                </a:solidFill>
                <a:latin typeface="+mn-lt"/>
              </a:rPr>
              <a:pPr/>
              <a:t>‹#›</a:t>
            </a:fld>
            <a:endParaRPr lang="en-US" sz="1000" dirty="0">
              <a:solidFill>
                <a:schemeClr val="tx1">
                  <a:lumMod val="60000"/>
                  <a:lumOff val="40000"/>
                </a:schemeClr>
              </a:solidFill>
              <a:latin typeface="+mn-lt"/>
            </a:endParaRPr>
          </a:p>
        </p:txBody>
      </p:sp>
      <p:sp>
        <p:nvSpPr>
          <p:cNvPr id="2" name="Title Placeholder"/>
          <p:cNvSpPr>
            <a:spLocks noGrp="1"/>
          </p:cNvSpPr>
          <p:nvPr>
            <p:ph type="title"/>
          </p:nvPr>
        </p:nvSpPr>
        <p:spPr>
          <a:xfrm>
            <a:off x="476843" y="473245"/>
            <a:ext cx="11241915" cy="1217447"/>
          </a:xfrm>
          <a:prstGeom prst="rect">
            <a:avLst/>
          </a:prstGeom>
        </p:spPr>
        <p:txBody>
          <a:bodyPr vert="horz" lIns="91440" tIns="45720" rIns="91440" bIns="45720" rtlCol="0" anchor="t">
            <a:noAutofit/>
          </a:bodyPr>
          <a:lstStyle/>
          <a:p>
            <a:r>
              <a:rPr lang="en-US" dirty="0"/>
              <a:t>Slide Title</a:t>
            </a:r>
            <a:br>
              <a:rPr lang="en-US" dirty="0"/>
            </a:br>
            <a:endParaRPr lang="en-US" dirty="0"/>
          </a:p>
        </p:txBody>
      </p:sp>
      <p:sp>
        <p:nvSpPr>
          <p:cNvPr id="3" name="Text Placeholder 2"/>
          <p:cNvSpPr>
            <a:spLocks noGrp="1"/>
          </p:cNvSpPr>
          <p:nvPr>
            <p:ph type="body" idx="1"/>
          </p:nvPr>
        </p:nvSpPr>
        <p:spPr>
          <a:xfrm>
            <a:off x="476843" y="1825625"/>
            <a:ext cx="11241915" cy="4351338"/>
          </a:xfrm>
          <a:prstGeom prst="rect">
            <a:avLst/>
          </a:prstGeom>
        </p:spPr>
        <p:txBody>
          <a:bodyPr vert="horz" lIns="91440" tIns="45720" rIns="91440" bIns="45720" rtlCol="0">
            <a:noAutofit/>
          </a:bodyPr>
          <a:lstStyle/>
          <a:p>
            <a:pPr lvl="0"/>
            <a:r>
              <a:rPr lang="en-US" dirty="0"/>
              <a:t>First Level</a:t>
            </a:r>
          </a:p>
          <a:p>
            <a:pPr lvl="1"/>
            <a:r>
              <a:rPr lang="en-US" dirty="0"/>
              <a:t>Second level</a:t>
            </a:r>
          </a:p>
          <a:p>
            <a:pPr lvl="2"/>
            <a:r>
              <a:rPr lang="en-US" dirty="0"/>
              <a:t>Third level</a:t>
            </a:r>
          </a:p>
        </p:txBody>
      </p:sp>
      <p:pic>
        <p:nvPicPr>
          <p:cNvPr id="5" name="Logo">
            <a:extLst>
              <a:ext uri="{FF2B5EF4-FFF2-40B4-BE49-F238E27FC236}">
                <a16:creationId xmlns:a16="http://schemas.microsoft.com/office/drawing/2014/main" id="{7D9DE7A7-3324-4B9D-A406-42B62C5A8F9E}"/>
              </a:ext>
              <a:ext uri="{C183D7F6-B498-43B3-948B-1728B52AA6E4}">
                <adec:decorative xmlns:adec="http://schemas.microsoft.com/office/drawing/2017/decorative" val="1"/>
              </a:ext>
            </a:extLst>
          </p:cNvPr>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422286" y="6444088"/>
            <a:ext cx="1262321" cy="282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opyright">
            <a:extLst>
              <a:ext uri="{FF2B5EF4-FFF2-40B4-BE49-F238E27FC236}">
                <a16:creationId xmlns:a16="http://schemas.microsoft.com/office/drawing/2014/main" id="{0E6636BF-D3CC-4DFC-A057-41CF18719446}"/>
              </a:ext>
              <a:ext uri="{C183D7F6-B498-43B3-948B-1728B52AA6E4}">
                <adec:decorative xmlns:adec="http://schemas.microsoft.com/office/drawing/2017/decorative" val="1"/>
              </a:ext>
            </a:extLst>
          </p:cNvPr>
          <p:cNvSpPr txBox="1"/>
          <p:nvPr userDrawn="1"/>
        </p:nvSpPr>
        <p:spPr>
          <a:xfrm>
            <a:off x="1662894" y="6418105"/>
            <a:ext cx="9607613" cy="369332"/>
          </a:xfrm>
          <a:prstGeom prst="rect">
            <a:avLst/>
          </a:prstGeom>
          <a:noFill/>
        </p:spPr>
        <p:txBody>
          <a:bodyPr wrap="square" rtlCol="0">
            <a:spAutoFit/>
          </a:bodyPr>
          <a:lstStyle/>
          <a:p>
            <a:pPr algn="l"/>
            <a:r>
              <a:rPr lang="en-US" sz="900" dirty="0"/>
              <a:t>Eckert/triOS College, Hands-On Microsoft Windows Server, 3</a:t>
            </a:r>
            <a:r>
              <a:rPr lang="en-US" sz="900" baseline="30000" dirty="0"/>
              <a:t>rd</a:t>
            </a:r>
            <a:r>
              <a:rPr lang="en-US" sz="900" dirty="0"/>
              <a:t> Edition. ©2021 Cengage. All Rights Reserved. May not be scanned, copied or duplicated, or posted to a publicly accessible website, in whole or in part.</a:t>
            </a:r>
            <a:endParaRPr lang="en-US" sz="900" dirty="0">
              <a:solidFill>
                <a:schemeClr val="tx1">
                  <a:lumMod val="60000"/>
                  <a:lumOff val="40000"/>
                </a:schemeClr>
              </a:solidFill>
              <a:latin typeface="+mn-lt"/>
            </a:endParaRPr>
          </a:p>
        </p:txBody>
      </p:sp>
      <p:sp>
        <p:nvSpPr>
          <p:cNvPr id="9" name="Rectangle 8">
            <a:extLst>
              <a:ext uri="{FF2B5EF4-FFF2-40B4-BE49-F238E27FC236}">
                <a16:creationId xmlns:a16="http://schemas.microsoft.com/office/drawing/2014/main" id="{69B8FC9A-ED05-42CA-9228-35082338CFF6}"/>
              </a:ext>
              <a:ext uri="{C183D7F6-B498-43B3-948B-1728B52AA6E4}">
                <adec:decorative xmlns:adec="http://schemas.microsoft.com/office/drawing/2017/decorative" val="1"/>
              </a:ext>
            </a:extLst>
          </p:cNvPr>
          <p:cNvSpPr/>
          <p:nvPr userDrawn="1"/>
        </p:nvSpPr>
        <p:spPr>
          <a:xfrm>
            <a:off x="11937872" y="0"/>
            <a:ext cx="254127"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1FC69483-BC4E-456F-B0B8-D2823A424DD5}"/>
              </a:ext>
              <a:ext uri="{C183D7F6-B498-43B3-948B-1728B52AA6E4}">
                <adec:decorative xmlns:adec="http://schemas.microsoft.com/office/drawing/2017/decorative" val="1"/>
              </a:ext>
            </a:extLst>
          </p:cNvPr>
          <p:cNvSpPr/>
          <p:nvPr userDrawn="1"/>
        </p:nvSpPr>
        <p:spPr>
          <a:xfrm>
            <a:off x="11939209" y="2444919"/>
            <a:ext cx="256032" cy="1927055"/>
          </a:xfrm>
          <a:prstGeom prst="rect">
            <a:avLst/>
          </a:prstGeom>
          <a:solidFill>
            <a:srgbClr val="0098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8D74B821-92A8-4FA3-91FE-CA155C46F51E}"/>
              </a:ext>
              <a:ext uri="{C183D7F6-B498-43B3-948B-1728B52AA6E4}">
                <adec:decorative xmlns:adec="http://schemas.microsoft.com/office/drawing/2017/decorative" val="1"/>
              </a:ext>
            </a:extLst>
          </p:cNvPr>
          <p:cNvSpPr/>
          <p:nvPr userDrawn="1"/>
        </p:nvSpPr>
        <p:spPr>
          <a:xfrm>
            <a:off x="11940541" y="2442136"/>
            <a:ext cx="256032" cy="1930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A248EB65-A8B8-4FAA-AE70-6C7C6AC4BE68}"/>
              </a:ext>
              <a:ext uri="{C183D7F6-B498-43B3-948B-1728B52AA6E4}">
                <adec:decorative xmlns:adec="http://schemas.microsoft.com/office/drawing/2017/decorative" val="1"/>
              </a:ext>
            </a:extLst>
          </p:cNvPr>
          <p:cNvSpPr/>
          <p:nvPr userDrawn="1"/>
        </p:nvSpPr>
        <p:spPr>
          <a:xfrm>
            <a:off x="11937872" y="2444919"/>
            <a:ext cx="257369" cy="1927055"/>
          </a:xfrm>
          <a:prstGeom prst="rect">
            <a:avLst/>
          </a:prstGeom>
          <a:solidFill>
            <a:srgbClr val="0098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ustDataLst>
      <p:tags r:id="rId15"/>
    </p:custDataLst>
    <p:extLst>
      <p:ext uri="{BB962C8B-B14F-4D97-AF65-F5344CB8AC3E}">
        <p14:creationId xmlns:p14="http://schemas.microsoft.com/office/powerpoint/2010/main" val="682046013"/>
      </p:ext>
    </p:extLst>
  </p:cSld>
  <p:clrMap bg1="lt1" tx1="dk1" bg2="lt2" tx2="dk2" accent1="accent1" accent2="accent2" accent3="accent3" accent4="accent4" accent5="accent5" accent6="accent6" hlink="hlink" folHlink="folHlink"/>
  <p:sldLayoutIdLst>
    <p:sldLayoutId id="2147483763" r:id="rId1"/>
    <p:sldLayoutId id="2147483727" r:id="rId2"/>
    <p:sldLayoutId id="2147483753" r:id="rId3"/>
    <p:sldLayoutId id="2147483728" r:id="rId4"/>
    <p:sldLayoutId id="2147483736" r:id="rId5"/>
    <p:sldLayoutId id="2147483729" r:id="rId6"/>
    <p:sldLayoutId id="2147483760" r:id="rId7"/>
    <p:sldLayoutId id="2147483730" r:id="rId8"/>
    <p:sldLayoutId id="2147483732" r:id="rId9"/>
    <p:sldLayoutId id="2147483761" r:id="rId10"/>
    <p:sldLayoutId id="2147483737" r:id="rId11"/>
    <p:sldLayoutId id="2147483762" r:id="rId12"/>
    <p:sldLayoutId id="2147483764" r:id="rId13"/>
  </p:sldLayoutIdLst>
  <p:hf hdr="0" ftr="0" dt="0"/>
  <p:txStyles>
    <p:titleStyle>
      <a:lvl1pPr algn="ctr" defTabSz="914400" rtl="0" eaLnBrk="1" latinLnBrk="0" hangingPunct="1">
        <a:lnSpc>
          <a:spcPct val="90000"/>
        </a:lnSpc>
        <a:spcBef>
          <a:spcPct val="0"/>
        </a:spcBef>
        <a:buNone/>
        <a:defRPr sz="4000" b="1" kern="1200">
          <a:solidFill>
            <a:schemeClr val="accent1"/>
          </a:solidFill>
          <a:latin typeface="+mj-lt"/>
          <a:ea typeface="+mj-ea"/>
          <a:cs typeface="+mj-cs"/>
        </a:defRPr>
      </a:lvl1pPr>
    </p:titleStyle>
    <p:bodyStyle>
      <a:lvl1pPr marL="228600" indent="-228600" algn="l" defTabSz="914400" rtl="0" eaLnBrk="1" latinLnBrk="0" hangingPunct="1">
        <a:lnSpc>
          <a:spcPct val="100000"/>
        </a:lnSpc>
        <a:spcBef>
          <a:spcPts val="1000"/>
        </a:spcBef>
        <a:spcAft>
          <a:spcPts val="800"/>
        </a:spcAft>
        <a:buClr>
          <a:schemeClr val="accent1"/>
        </a:buClr>
        <a:buFont typeface="Arial" panose="020B0604020202020204" pitchFamily="34" charset="0"/>
        <a:buChar char="•"/>
        <a:defRPr sz="2400" b="0" kern="1200">
          <a:solidFill>
            <a:schemeClr val="accent1"/>
          </a:solidFill>
          <a:latin typeface="+mn-lt"/>
          <a:ea typeface="+mn-ea"/>
          <a:cs typeface="+mn-cs"/>
        </a:defRPr>
      </a:lvl1pPr>
      <a:lvl2pPr marL="685800" indent="-228600" algn="l" defTabSz="914400" rtl="0" eaLnBrk="1" latinLnBrk="0" hangingPunct="1">
        <a:lnSpc>
          <a:spcPct val="100000"/>
        </a:lnSpc>
        <a:spcBef>
          <a:spcPts val="500"/>
        </a:spcBef>
        <a:spcAft>
          <a:spcPts val="800"/>
        </a:spcAft>
        <a:buClr>
          <a:schemeClr val="accent1"/>
        </a:buClr>
        <a:buFont typeface="Arial" panose="020B0604020202020204" pitchFamily="34" charset="0"/>
        <a:buChar char="−"/>
        <a:defRPr sz="2400" b="0" kern="1200">
          <a:solidFill>
            <a:schemeClr val="accent1"/>
          </a:solidFill>
          <a:latin typeface="+mn-lt"/>
          <a:ea typeface="+mn-ea"/>
          <a:cs typeface="+mn-cs"/>
        </a:defRPr>
      </a:lvl2pPr>
      <a:lvl3pPr marL="1143000" indent="-228600" algn="l" defTabSz="914400" rtl="0" eaLnBrk="1" latinLnBrk="0" hangingPunct="1">
        <a:lnSpc>
          <a:spcPct val="100000"/>
        </a:lnSpc>
        <a:spcBef>
          <a:spcPts val="500"/>
        </a:spcBef>
        <a:spcAft>
          <a:spcPts val="800"/>
        </a:spcAft>
        <a:buClr>
          <a:schemeClr val="accent1"/>
        </a:buClr>
        <a:buSzPct val="80000"/>
        <a:buFont typeface="Wingdings" panose="05000000000000000000" pitchFamily="2" charset="2"/>
        <a:buChar char="§"/>
        <a:defRPr sz="2400" b="0" kern="1200">
          <a:solidFill>
            <a:schemeClr val="accen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3200" b="1" kern="1200">
          <a:solidFill>
            <a:schemeClr val="accen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3200" b="1"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95000"/>
          </a:schemeClr>
        </a:solidFill>
        <a:effectLst/>
      </p:bgPr>
    </p:bg>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DF3CEB08-7511-4ACD-A0D7-6D08EF1B42A9}"/>
              </a:ext>
            </a:extLst>
          </p:cNvPr>
          <p:cNvSpPr txBox="1">
            <a:spLocks/>
          </p:cNvSpPr>
          <p:nvPr userDrawn="1"/>
        </p:nvSpPr>
        <p:spPr>
          <a:xfrm>
            <a:off x="11082189" y="6449054"/>
            <a:ext cx="734291" cy="365760"/>
          </a:xfrm>
          <a:prstGeom prst="rect">
            <a:avLst/>
          </a:prstGeom>
        </p:spPr>
        <p:txBody>
          <a:bodyPr vert="horz" lIns="91440" tIns="45720" rIns="91440" bIns="45720" rtlCol="0" anchor="ctr"/>
          <a:lstStyle>
            <a:defPPr>
              <a:defRPr lang="en-US"/>
            </a:defPPr>
            <a:lvl1pPr algn="r" rtl="0" eaLnBrk="0" fontAlgn="base" hangingPunct="0">
              <a:spcBef>
                <a:spcPct val="0"/>
              </a:spcBef>
              <a:spcAft>
                <a:spcPct val="0"/>
              </a:spcAft>
              <a:defRPr sz="1200" kern="1200">
                <a:solidFill>
                  <a:schemeClr val="tx1">
                    <a:tint val="75000"/>
                  </a:schemeClr>
                </a:solidFill>
                <a:latin typeface="Calibri" charset="0"/>
                <a:ea typeface="+mn-ea"/>
                <a:cs typeface="+mn-cs"/>
              </a:defRPr>
            </a:lvl1pPr>
            <a:lvl2pPr marL="457200" algn="l" rtl="0" eaLnBrk="0" fontAlgn="base" hangingPunct="0">
              <a:spcBef>
                <a:spcPct val="0"/>
              </a:spcBef>
              <a:spcAft>
                <a:spcPct val="0"/>
              </a:spcAft>
              <a:defRPr kern="1200">
                <a:solidFill>
                  <a:schemeClr val="tx1"/>
                </a:solidFill>
                <a:latin typeface="Calibri" charset="0"/>
                <a:ea typeface="+mn-ea"/>
                <a:cs typeface="+mn-cs"/>
              </a:defRPr>
            </a:lvl2pPr>
            <a:lvl3pPr marL="914400" algn="l" rtl="0" eaLnBrk="0" fontAlgn="base" hangingPunct="0">
              <a:spcBef>
                <a:spcPct val="0"/>
              </a:spcBef>
              <a:spcAft>
                <a:spcPct val="0"/>
              </a:spcAft>
              <a:defRPr kern="1200">
                <a:solidFill>
                  <a:schemeClr val="tx1"/>
                </a:solidFill>
                <a:latin typeface="Calibri" charset="0"/>
                <a:ea typeface="+mn-ea"/>
                <a:cs typeface="+mn-cs"/>
              </a:defRPr>
            </a:lvl3pPr>
            <a:lvl4pPr marL="1371600" algn="l" rtl="0" eaLnBrk="0" fontAlgn="base" hangingPunct="0">
              <a:spcBef>
                <a:spcPct val="0"/>
              </a:spcBef>
              <a:spcAft>
                <a:spcPct val="0"/>
              </a:spcAft>
              <a:defRPr kern="1200">
                <a:solidFill>
                  <a:schemeClr val="tx1"/>
                </a:solidFill>
                <a:latin typeface="Calibri" charset="0"/>
                <a:ea typeface="+mn-ea"/>
                <a:cs typeface="+mn-cs"/>
              </a:defRPr>
            </a:lvl4pPr>
            <a:lvl5pPr marL="1828800" algn="l" rtl="0" eaLnBrk="0" fontAlgn="base" hangingPunct="0">
              <a:spcBef>
                <a:spcPct val="0"/>
              </a:spcBef>
              <a:spcAft>
                <a:spcPct val="0"/>
              </a:spcAft>
              <a:defRPr kern="1200">
                <a:solidFill>
                  <a:schemeClr val="tx1"/>
                </a:solidFill>
                <a:latin typeface="Calibri" charset="0"/>
                <a:ea typeface="+mn-ea"/>
                <a:cs typeface="+mn-cs"/>
              </a:defRPr>
            </a:lvl5pPr>
            <a:lvl6pPr marL="2286000" algn="l" defTabSz="914400" rtl="0" eaLnBrk="1" latinLnBrk="0" hangingPunct="1">
              <a:defRPr kern="1200">
                <a:solidFill>
                  <a:schemeClr val="tx1"/>
                </a:solidFill>
                <a:latin typeface="Calibri" charset="0"/>
                <a:ea typeface="+mn-ea"/>
                <a:cs typeface="+mn-cs"/>
              </a:defRPr>
            </a:lvl6pPr>
            <a:lvl7pPr marL="2743200" algn="l" defTabSz="914400" rtl="0" eaLnBrk="1" latinLnBrk="0" hangingPunct="1">
              <a:defRPr kern="1200">
                <a:solidFill>
                  <a:schemeClr val="tx1"/>
                </a:solidFill>
                <a:latin typeface="Calibri" charset="0"/>
                <a:ea typeface="+mn-ea"/>
                <a:cs typeface="+mn-cs"/>
              </a:defRPr>
            </a:lvl7pPr>
            <a:lvl8pPr marL="3200400" algn="l" defTabSz="914400" rtl="0" eaLnBrk="1" latinLnBrk="0" hangingPunct="1">
              <a:defRPr kern="1200">
                <a:solidFill>
                  <a:schemeClr val="tx1"/>
                </a:solidFill>
                <a:latin typeface="Calibri" charset="0"/>
                <a:ea typeface="+mn-ea"/>
                <a:cs typeface="+mn-cs"/>
              </a:defRPr>
            </a:lvl8pPr>
            <a:lvl9pPr marL="3657600" algn="l" defTabSz="914400" rtl="0" eaLnBrk="1" latinLnBrk="0" hangingPunct="1">
              <a:defRPr kern="1200">
                <a:solidFill>
                  <a:schemeClr val="tx1"/>
                </a:solidFill>
                <a:latin typeface="Calibri" charset="0"/>
                <a:ea typeface="+mn-ea"/>
                <a:cs typeface="+mn-cs"/>
              </a:defRPr>
            </a:lvl9pPr>
          </a:lstStyle>
          <a:p>
            <a:fld id="{963FCBED-9BC8-44C8-B578-C394BC67F972}" type="slidenum">
              <a:rPr lang="en-US" sz="1000" smtClean="0">
                <a:solidFill>
                  <a:schemeClr val="bg1"/>
                </a:solidFill>
                <a:latin typeface="+mn-lt"/>
              </a:rPr>
              <a:pPr/>
              <a:t>‹#›</a:t>
            </a:fld>
            <a:endParaRPr lang="en-US" sz="1000" dirty="0">
              <a:solidFill>
                <a:schemeClr val="bg1"/>
              </a:solidFill>
              <a:latin typeface="+mn-lt"/>
            </a:endParaRPr>
          </a:p>
        </p:txBody>
      </p:sp>
      <p:sp>
        <p:nvSpPr>
          <p:cNvPr id="2" name="Title Placeholder 1"/>
          <p:cNvSpPr>
            <a:spLocks noGrp="1"/>
          </p:cNvSpPr>
          <p:nvPr>
            <p:ph type="title"/>
          </p:nvPr>
        </p:nvSpPr>
        <p:spPr>
          <a:xfrm>
            <a:off x="476843" y="427525"/>
            <a:ext cx="11241915" cy="1217447"/>
          </a:xfrm>
          <a:prstGeom prst="rect">
            <a:avLst/>
          </a:prstGeom>
        </p:spPr>
        <p:txBody>
          <a:bodyPr vert="horz" lIns="91440" tIns="45720" rIns="91440" bIns="45720" rtlCol="0" anchor="t">
            <a:noAutofit/>
          </a:bodyPr>
          <a:lstStyle/>
          <a:p>
            <a:r>
              <a:rPr lang="en-US" dirty="0"/>
              <a:t>Slide Title</a:t>
            </a:r>
            <a:br>
              <a:rPr lang="en-US" dirty="0"/>
            </a:br>
            <a:endParaRPr lang="en-US" dirty="0"/>
          </a:p>
        </p:txBody>
      </p:sp>
      <p:sp>
        <p:nvSpPr>
          <p:cNvPr id="3" name="Text Placeholder 2"/>
          <p:cNvSpPr>
            <a:spLocks noGrp="1"/>
          </p:cNvSpPr>
          <p:nvPr>
            <p:ph type="body" idx="1"/>
          </p:nvPr>
        </p:nvSpPr>
        <p:spPr>
          <a:xfrm>
            <a:off x="476843" y="1825625"/>
            <a:ext cx="11241915" cy="4351338"/>
          </a:xfrm>
          <a:prstGeom prst="rect">
            <a:avLst/>
          </a:prstGeom>
        </p:spPr>
        <p:txBody>
          <a:bodyPr vert="horz" lIns="91440" tIns="45720" rIns="91440" bIns="45720" rtlCol="0">
            <a:noAutofit/>
          </a:bodyPr>
          <a:lstStyle/>
          <a:p>
            <a:pPr lvl="0"/>
            <a:r>
              <a:rPr lang="en-US" dirty="0"/>
              <a:t>First Level</a:t>
            </a:r>
          </a:p>
          <a:p>
            <a:pPr lvl="1"/>
            <a:r>
              <a:rPr lang="en-US" dirty="0"/>
              <a:t>Second level</a:t>
            </a:r>
          </a:p>
          <a:p>
            <a:pPr lvl="2"/>
            <a:r>
              <a:rPr lang="en-US" dirty="0"/>
              <a:t>Third level</a:t>
            </a:r>
          </a:p>
        </p:txBody>
      </p:sp>
      <p:sp>
        <p:nvSpPr>
          <p:cNvPr id="8" name="TextBox 7">
            <a:extLst>
              <a:ext uri="{FF2B5EF4-FFF2-40B4-BE49-F238E27FC236}">
                <a16:creationId xmlns:a16="http://schemas.microsoft.com/office/drawing/2014/main" id="{0E6636BF-D3CC-4DFC-A057-41CF18719446}"/>
              </a:ext>
              <a:ext uri="{C183D7F6-B498-43B3-948B-1728B52AA6E4}">
                <adec:decorative xmlns:adec="http://schemas.microsoft.com/office/drawing/2017/decorative" val="1"/>
              </a:ext>
            </a:extLst>
          </p:cNvPr>
          <p:cNvSpPr txBox="1"/>
          <p:nvPr userDrawn="1"/>
        </p:nvSpPr>
        <p:spPr>
          <a:xfrm>
            <a:off x="1662894" y="6509546"/>
            <a:ext cx="9607613" cy="230832"/>
          </a:xfrm>
          <a:prstGeom prst="rect">
            <a:avLst/>
          </a:prstGeom>
          <a:noFill/>
        </p:spPr>
        <p:txBody>
          <a:bodyPr wrap="square" rtlCol="0">
            <a:spAutoFit/>
          </a:bodyPr>
          <a:lstStyle/>
          <a:p>
            <a:pPr algn="ctr"/>
            <a:r>
              <a:rPr lang="en-US" sz="900" dirty="0">
                <a:solidFill>
                  <a:schemeClr val="bg1"/>
                </a:solidFill>
                <a:latin typeface="+mn-lt"/>
              </a:rPr>
              <a:t>©2019</a:t>
            </a:r>
            <a:r>
              <a:rPr lang="en-US" sz="900" baseline="0" dirty="0">
                <a:solidFill>
                  <a:schemeClr val="bg1"/>
                </a:solidFill>
                <a:latin typeface="+mn-lt"/>
              </a:rPr>
              <a:t> </a:t>
            </a:r>
            <a:r>
              <a:rPr lang="en-US" sz="900" dirty="0">
                <a:solidFill>
                  <a:schemeClr val="bg1"/>
                </a:solidFill>
                <a:latin typeface="+mn-lt"/>
              </a:rPr>
              <a:t>Cengage Learning. All Rights Reserved. May not be scanned, copied or duplicated, or posted to a publicly accessible website, in whole or in part.</a:t>
            </a:r>
          </a:p>
        </p:txBody>
      </p:sp>
      <p:pic>
        <p:nvPicPr>
          <p:cNvPr id="9" name="Picture 7">
            <a:extLst>
              <a:ext uri="{FF2B5EF4-FFF2-40B4-BE49-F238E27FC236}">
                <a16:creationId xmlns:a16="http://schemas.microsoft.com/office/drawing/2014/main" id="{6EB0E797-ABD1-47E4-8425-A051A5069818}"/>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424860" y="6444486"/>
            <a:ext cx="1261872" cy="285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3"/>
    </p:custDataLst>
    <p:extLst>
      <p:ext uri="{BB962C8B-B14F-4D97-AF65-F5344CB8AC3E}">
        <p14:creationId xmlns:p14="http://schemas.microsoft.com/office/powerpoint/2010/main" val="43327421"/>
      </p:ext>
    </p:extLst>
  </p:cSld>
  <p:clrMap bg1="lt1" tx1="dk1" bg2="lt2" tx2="dk2" accent1="accent1" accent2="accent2" accent3="accent3" accent4="accent4" accent5="accent5" accent6="accent6" hlink="hlink" folHlink="folHlink"/>
  <p:sldLayoutIdLst>
    <p:sldLayoutId id="2147483751" r:id="rId1"/>
  </p:sldLayoutIdLst>
  <p:hf hdr="0" ftr="0" dt="0"/>
  <p:txStyles>
    <p:titleStyle>
      <a:lvl1pPr algn="ctr" defTabSz="914400" rtl="0" eaLnBrk="1" latinLnBrk="0" hangingPunct="1">
        <a:lnSpc>
          <a:spcPct val="90000"/>
        </a:lnSpc>
        <a:spcBef>
          <a:spcPct val="0"/>
        </a:spcBef>
        <a:buNone/>
        <a:defRPr sz="4000" b="1" kern="1200">
          <a:solidFill>
            <a:schemeClr val="accent1"/>
          </a:solidFill>
          <a:latin typeface="+mj-lt"/>
          <a:ea typeface="+mj-ea"/>
          <a:cs typeface="+mj-cs"/>
        </a:defRPr>
      </a:lvl1pPr>
    </p:titleStyle>
    <p:bodyStyle>
      <a:lvl1pPr marL="228600" indent="-228600" algn="l" defTabSz="914400" rtl="0" eaLnBrk="1" latinLnBrk="0" hangingPunct="1">
        <a:lnSpc>
          <a:spcPct val="100000"/>
        </a:lnSpc>
        <a:spcBef>
          <a:spcPts val="1000"/>
        </a:spcBef>
        <a:spcAft>
          <a:spcPts val="800"/>
        </a:spcAft>
        <a:buClr>
          <a:schemeClr val="accent1"/>
        </a:buClr>
        <a:buFont typeface="Arial" panose="020B0604020202020204" pitchFamily="34" charset="0"/>
        <a:buChar char="•"/>
        <a:defRPr sz="2400" b="0" kern="1200">
          <a:solidFill>
            <a:schemeClr val="accent1"/>
          </a:solidFill>
          <a:latin typeface="+mn-lt"/>
          <a:ea typeface="+mn-ea"/>
          <a:cs typeface="+mn-cs"/>
        </a:defRPr>
      </a:lvl1pPr>
      <a:lvl2pPr marL="685800" indent="-228600" algn="l" defTabSz="914400" rtl="0" eaLnBrk="1" latinLnBrk="0" hangingPunct="1">
        <a:lnSpc>
          <a:spcPct val="100000"/>
        </a:lnSpc>
        <a:spcBef>
          <a:spcPts val="500"/>
        </a:spcBef>
        <a:spcAft>
          <a:spcPts val="800"/>
        </a:spcAft>
        <a:buClr>
          <a:schemeClr val="accent1"/>
        </a:buClr>
        <a:buFont typeface="Arial" panose="020B0604020202020204" pitchFamily="34" charset="0"/>
        <a:buChar char="−"/>
        <a:defRPr sz="2400" b="0" kern="1200">
          <a:solidFill>
            <a:schemeClr val="accent1"/>
          </a:solidFill>
          <a:latin typeface="+mn-lt"/>
          <a:ea typeface="+mn-ea"/>
          <a:cs typeface="+mn-cs"/>
        </a:defRPr>
      </a:lvl2pPr>
      <a:lvl3pPr marL="1143000" indent="-228600" algn="l" defTabSz="914400" rtl="0" eaLnBrk="1" latinLnBrk="0" hangingPunct="1">
        <a:lnSpc>
          <a:spcPct val="100000"/>
        </a:lnSpc>
        <a:spcBef>
          <a:spcPts val="500"/>
        </a:spcBef>
        <a:spcAft>
          <a:spcPts val="800"/>
        </a:spcAft>
        <a:buClr>
          <a:schemeClr val="accent1"/>
        </a:buClr>
        <a:buSzPct val="80000"/>
        <a:buFont typeface="Wingdings" panose="05000000000000000000" pitchFamily="2" charset="2"/>
        <a:buChar char="§"/>
        <a:defRPr sz="2400" b="0" kern="1200">
          <a:solidFill>
            <a:schemeClr val="accen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3200" b="1" kern="1200">
          <a:solidFill>
            <a:schemeClr val="accen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3200" b="1"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18.xml"/></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27.xml"/></Relationships>
</file>

<file path=ppt/slides/_rels/slide1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slideLayout" Target="../slideLayouts/slideLayout3.xml"/><Relationship Id="rId1" Type="http://schemas.openxmlformats.org/officeDocument/2006/relationships/tags" Target="../tags/tag28.xml"/></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29.xml"/></Relationships>
</file>

<file path=ppt/slides/_rels/slide1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slideLayout" Target="../slideLayouts/slideLayout3.xml"/><Relationship Id="rId1" Type="http://schemas.openxmlformats.org/officeDocument/2006/relationships/tags" Target="../tags/tag30.xml"/></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31.xml"/></Relationships>
</file>

<file path=ppt/slides/_rels/slide1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slideLayout" Target="../slideLayouts/slideLayout3.xml"/><Relationship Id="rId1" Type="http://schemas.openxmlformats.org/officeDocument/2006/relationships/tags" Target="../tags/tag32.xml"/></Relationships>
</file>

<file path=ppt/slides/_rels/slide1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slideLayout" Target="../slideLayouts/slideLayout3.xml"/><Relationship Id="rId1" Type="http://schemas.openxmlformats.org/officeDocument/2006/relationships/tags" Target="../tags/tag33.xml"/></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34.xml"/></Relationships>
</file>

<file path=ppt/slides/_rels/slide1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slideLayout" Target="../slideLayouts/slideLayout3.xml"/><Relationship Id="rId1" Type="http://schemas.openxmlformats.org/officeDocument/2006/relationships/tags" Target="../tags/tag35.xml"/></Relationships>
</file>

<file path=ppt/slides/_rels/slide1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slideLayout" Target="../slideLayouts/slideLayout3.xml"/><Relationship Id="rId1" Type="http://schemas.openxmlformats.org/officeDocument/2006/relationships/tags" Target="../tags/tag36.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19.xml"/></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37.xml"/></Relationships>
</file>

<file path=ppt/slides/_rels/slide2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slideLayout" Target="../slideLayouts/slideLayout3.xml"/><Relationship Id="rId1" Type="http://schemas.openxmlformats.org/officeDocument/2006/relationships/tags" Target="../tags/tag38.xml"/></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39.xml"/></Relationships>
</file>

<file path=ppt/slides/_rels/slide2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slideLayout" Target="../slideLayouts/slideLayout3.xml"/><Relationship Id="rId1" Type="http://schemas.openxmlformats.org/officeDocument/2006/relationships/tags" Target="../tags/tag40.xml"/></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41.xml"/></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42.xml"/></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43.xml"/></Relationships>
</file>

<file path=ppt/slides/_rels/slide2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slideLayout" Target="../slideLayouts/slideLayout3.xml"/><Relationship Id="rId1" Type="http://schemas.openxmlformats.org/officeDocument/2006/relationships/tags" Target="../tags/tag44.xml"/></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45.xml"/></Relationships>
</file>

<file path=ppt/slides/_rels/slide2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slideLayout" Target="../slideLayouts/slideLayout3.xml"/><Relationship Id="rId1" Type="http://schemas.openxmlformats.org/officeDocument/2006/relationships/tags" Target="../tags/tag46.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slideLayout" Target="../slideLayouts/slideLayout3.xml"/><Relationship Id="rId1" Type="http://schemas.openxmlformats.org/officeDocument/2006/relationships/tags" Target="../tags/tag20.xml"/></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47.xml"/></Relationships>
</file>

<file path=ppt/slides/_rels/slide3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slideLayout" Target="../slideLayouts/slideLayout3.xml"/><Relationship Id="rId1" Type="http://schemas.openxmlformats.org/officeDocument/2006/relationships/tags" Target="../tags/tag48.xml"/></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49.xml"/></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50.xml"/></Relationships>
</file>

<file path=ppt/slides/_rels/slide3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slideLayout" Target="../slideLayouts/slideLayout3.xml"/><Relationship Id="rId1" Type="http://schemas.openxmlformats.org/officeDocument/2006/relationships/tags" Target="../tags/tag51.xml"/></Relationships>
</file>

<file path=ppt/slides/_rels/slide3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slideLayout" Target="../slideLayouts/slideLayout3.xml"/><Relationship Id="rId1" Type="http://schemas.openxmlformats.org/officeDocument/2006/relationships/tags" Target="../tags/tag52.xml"/></Relationships>
</file>

<file path=ppt/slides/_rels/slide3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slideLayout" Target="../slideLayouts/slideLayout3.xml"/><Relationship Id="rId1" Type="http://schemas.openxmlformats.org/officeDocument/2006/relationships/tags" Target="../tags/tag53.xml"/></Relationships>
</file>

<file path=ppt/slides/_rels/slide3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slideLayout" Target="../slideLayouts/slideLayout3.xml"/><Relationship Id="rId1" Type="http://schemas.openxmlformats.org/officeDocument/2006/relationships/tags" Target="../tags/tag54.xml"/></Relationships>
</file>

<file path=ppt/slides/_rels/slide3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slideLayout" Target="../slideLayouts/slideLayout3.xml"/><Relationship Id="rId1" Type="http://schemas.openxmlformats.org/officeDocument/2006/relationships/tags" Target="../tags/tag55.xml"/></Relationships>
</file>

<file path=ppt/slides/_rels/slide3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slideLayout" Target="../slideLayouts/slideLayout3.xml"/><Relationship Id="rId1" Type="http://schemas.openxmlformats.org/officeDocument/2006/relationships/tags" Target="../tags/tag56.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21.xml"/></Relationships>
</file>

<file path=ppt/slides/_rels/slide4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slideLayout" Target="../slideLayouts/slideLayout3.xml"/><Relationship Id="rId1" Type="http://schemas.openxmlformats.org/officeDocument/2006/relationships/tags" Target="../tags/tag57.xml"/></Relationships>
</file>

<file path=ppt/slides/_rels/slide41.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58.xml"/></Relationships>
</file>

<file path=ppt/slides/_rels/slide42.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59.xml"/></Relationships>
</file>

<file path=ppt/slides/_rels/slide4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slideLayout" Target="../slideLayouts/slideLayout3.xml"/><Relationship Id="rId1" Type="http://schemas.openxmlformats.org/officeDocument/2006/relationships/tags" Target="../tags/tag60.xml"/></Relationships>
</file>

<file path=ppt/slides/_rels/slide44.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61.xml"/></Relationships>
</file>

<file path=ppt/slides/_rels/slide4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slideLayout" Target="../slideLayouts/slideLayout3.xml"/><Relationship Id="rId1" Type="http://schemas.openxmlformats.org/officeDocument/2006/relationships/tags" Target="../tags/tag62.xml"/></Relationships>
</file>

<file path=ppt/slides/_rels/slide4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slideLayout" Target="../slideLayouts/slideLayout3.xml"/><Relationship Id="rId1" Type="http://schemas.openxmlformats.org/officeDocument/2006/relationships/tags" Target="../tags/tag63.xml"/></Relationships>
</file>

<file path=ppt/slides/_rels/slide47.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64.xml"/></Relationships>
</file>

<file path=ppt/slides/_rels/slide48.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slideLayout" Target="../slideLayouts/slideLayout3.xml"/><Relationship Id="rId1" Type="http://schemas.openxmlformats.org/officeDocument/2006/relationships/tags" Target="../tags/tag65.xml"/></Relationships>
</file>

<file path=ppt/slides/_rels/slide49.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66.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22.xml"/></Relationships>
</file>

<file path=ppt/slides/_rels/slide50.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67.xml"/></Relationships>
</file>

<file path=ppt/slides/_rels/slide51.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68.xml"/></Relationships>
</file>

<file path=ppt/slides/_rels/slide52.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slideLayout" Target="../slideLayouts/slideLayout3.xml"/><Relationship Id="rId1" Type="http://schemas.openxmlformats.org/officeDocument/2006/relationships/tags" Target="../tags/tag69.xml"/></Relationships>
</file>

<file path=ppt/slides/_rels/slide53.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70.xml"/></Relationships>
</file>

<file path=ppt/slides/_rels/slide54.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slideLayout" Target="../slideLayouts/slideLayout3.xml"/><Relationship Id="rId1" Type="http://schemas.openxmlformats.org/officeDocument/2006/relationships/tags" Target="../tags/tag71.xml"/></Relationships>
</file>

<file path=ppt/slides/_rels/slide55.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72.xml"/></Relationships>
</file>

<file path=ppt/slides/_rels/slide56.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73.xml"/></Relationships>
</file>

<file path=ppt/slides/_rels/slide57.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74.xml"/></Relationships>
</file>

<file path=ppt/slides/_rels/slide58.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75.xml"/></Relationships>
</file>

<file path=ppt/slides/_rels/slide59.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slideLayout" Target="../slideLayouts/slideLayout3.xml"/><Relationship Id="rId1" Type="http://schemas.openxmlformats.org/officeDocument/2006/relationships/tags" Target="../tags/tag76.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slideLayout" Target="../slideLayouts/slideLayout3.xml"/><Relationship Id="rId1" Type="http://schemas.openxmlformats.org/officeDocument/2006/relationships/tags" Target="../tags/tag23.xml"/></Relationships>
</file>

<file path=ppt/slides/_rels/slide60.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77.xml"/></Relationships>
</file>

<file path=ppt/slides/_rels/slide61.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78.xml"/></Relationships>
</file>

<file path=ppt/slides/_rels/slide62.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79.xml"/></Relationships>
</file>

<file path=ppt/slides/_rels/slide63.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80.xml"/></Relationships>
</file>

<file path=ppt/slides/_rels/slide64.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slideLayout" Target="../slideLayouts/slideLayout3.xml"/><Relationship Id="rId1" Type="http://schemas.openxmlformats.org/officeDocument/2006/relationships/tags" Target="../tags/tag81.xml"/></Relationships>
</file>

<file path=ppt/slides/_rels/slide65.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slideLayout" Target="../slideLayouts/slideLayout3.xml"/><Relationship Id="rId1" Type="http://schemas.openxmlformats.org/officeDocument/2006/relationships/tags" Target="../tags/tag82.xml"/></Relationships>
</file>

<file path=ppt/slides/_rels/slide66.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83.xml"/></Relationships>
</file>

<file path=ppt/slides/_rels/slide67.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84.xml"/></Relationships>
</file>

<file path=ppt/slides/_rels/slide68.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85.xml"/></Relationships>
</file>

<file path=ppt/slides/_rels/slide69.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86.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24.xml"/></Relationships>
</file>

<file path=ppt/slides/_rels/slide70.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87.xml"/></Relationships>
</file>

<file path=ppt/slides/_rels/slide71.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88.xml"/></Relationships>
</file>

<file path=ppt/slides/_rels/slide72.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89.xml"/></Relationships>
</file>

<file path=ppt/slides/_rels/slide73.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90.xml"/></Relationships>
</file>

<file path=ppt/slides/_rels/slide74.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91.xml"/></Relationships>
</file>

<file path=ppt/slides/_rels/slide75.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92.xml"/></Relationships>
</file>

<file path=ppt/slides/_rels/slide76.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93.xml"/></Relationships>
</file>

<file path=ppt/slides/_rels/slide77.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94.xml"/></Relationships>
</file>

<file path=ppt/slides/_rels/slide78.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95.xml"/></Relationships>
</file>

<file path=ppt/slides/_rels/slide79.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slideLayout" Target="../slideLayouts/slideLayout3.xml"/><Relationship Id="rId1" Type="http://schemas.openxmlformats.org/officeDocument/2006/relationships/tags" Target="../tags/tag96.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25.xml"/></Relationships>
</file>

<file path=ppt/slides/_rels/slide80.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97.xml"/></Relationships>
</file>

<file path=ppt/slides/_rels/slide81.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98.xml"/></Relationships>
</file>

<file path=ppt/slides/_rels/slide8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slideLayout" Target="../slideLayouts/slideLayout3.xml"/><Relationship Id="rId1" Type="http://schemas.openxmlformats.org/officeDocument/2006/relationships/tags" Target="../tags/tag99.xml"/></Relationships>
</file>

<file path=ppt/slides/_rels/slide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slideLayout" Target="../slideLayouts/slideLayout3.xml"/><Relationship Id="rId1" Type="http://schemas.openxmlformats.org/officeDocument/2006/relationships/tags" Target="../tags/tag2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7666AC4-5298-40B8-89B9-798F572C0746}"/>
              </a:ext>
            </a:extLst>
          </p:cNvPr>
          <p:cNvSpPr>
            <a:spLocks noGrp="1"/>
          </p:cNvSpPr>
          <p:nvPr>
            <p:ph type="ctrTitle"/>
          </p:nvPr>
        </p:nvSpPr>
        <p:spPr/>
        <p:txBody>
          <a:bodyPr/>
          <a:lstStyle/>
          <a:p>
            <a:r>
              <a:rPr lang="en-US" dirty="0"/>
              <a:t>Monitoring and Troubleshooting Windows Server 2019</a:t>
            </a:r>
          </a:p>
        </p:txBody>
      </p:sp>
      <p:sp>
        <p:nvSpPr>
          <p:cNvPr id="6" name="Subtitle 5">
            <a:extLst>
              <a:ext uri="{FF2B5EF4-FFF2-40B4-BE49-F238E27FC236}">
                <a16:creationId xmlns:a16="http://schemas.microsoft.com/office/drawing/2014/main" id="{58A9DF71-C318-45A7-A3DD-82B73B066F43}"/>
              </a:ext>
            </a:extLst>
          </p:cNvPr>
          <p:cNvSpPr>
            <a:spLocks noGrp="1"/>
          </p:cNvSpPr>
          <p:nvPr>
            <p:ph type="subTitle" idx="1"/>
          </p:nvPr>
        </p:nvSpPr>
        <p:spPr/>
        <p:txBody>
          <a:bodyPr/>
          <a:lstStyle/>
          <a:p>
            <a:r>
              <a:rPr lang="en-US" dirty="0"/>
              <a:t>Module 12</a:t>
            </a:r>
          </a:p>
        </p:txBody>
      </p:sp>
    </p:spTree>
    <p:custDataLst>
      <p:tags r:id="rId1"/>
    </p:custDataLst>
    <p:extLst>
      <p:ext uri="{BB962C8B-B14F-4D97-AF65-F5344CB8AC3E}">
        <p14:creationId xmlns:p14="http://schemas.microsoft.com/office/powerpoint/2010/main" val="4058642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EFE10-34BD-4D27-A7AC-72AFDA55995E}"/>
              </a:ext>
            </a:extLst>
          </p:cNvPr>
          <p:cNvSpPr>
            <a:spLocks noGrp="1"/>
          </p:cNvSpPr>
          <p:nvPr>
            <p:ph type="title"/>
          </p:nvPr>
        </p:nvSpPr>
        <p:spPr/>
        <p:txBody>
          <a:bodyPr/>
          <a:lstStyle/>
          <a:p>
            <a:r>
              <a:rPr lang="en-US" dirty="0"/>
              <a:t>Task Manager (3 of 12)</a:t>
            </a:r>
          </a:p>
        </p:txBody>
      </p:sp>
      <p:sp>
        <p:nvSpPr>
          <p:cNvPr id="7" name="Content Placeholder 6"/>
          <p:cNvSpPr>
            <a:spLocks noGrp="1"/>
          </p:cNvSpPr>
          <p:nvPr>
            <p:ph idx="1"/>
          </p:nvPr>
        </p:nvSpPr>
        <p:spPr/>
        <p:txBody>
          <a:bodyPr/>
          <a:lstStyle/>
          <a:p>
            <a:r>
              <a:rPr lang="en-US" dirty="0"/>
              <a:t>Selecting Memory displays memory utilization information</a:t>
            </a:r>
          </a:p>
          <a:p>
            <a:pPr lvl="1"/>
            <a:r>
              <a:rPr lang="en-US" dirty="0"/>
              <a:t>Committed memory: virtual memory from the paging file</a:t>
            </a:r>
          </a:p>
          <a:p>
            <a:pPr lvl="1"/>
            <a:r>
              <a:rPr lang="en-US" dirty="0"/>
              <a:t>Cached memory: used to speed filesystem access for processes</a:t>
            </a:r>
          </a:p>
          <a:p>
            <a:pPr lvl="1"/>
            <a:r>
              <a:rPr lang="en-US" dirty="0"/>
              <a:t>Paged pool memory: can be transferred to the paging file if necessary</a:t>
            </a:r>
          </a:p>
          <a:p>
            <a:pPr lvl="1"/>
            <a:r>
              <a:rPr lang="en-US" dirty="0"/>
              <a:t>Non-paged pool memory: cannot be transferred to the paging file</a:t>
            </a:r>
          </a:p>
        </p:txBody>
      </p:sp>
    </p:spTree>
    <p:custDataLst>
      <p:tags r:id="rId1"/>
    </p:custDataLst>
    <p:extLst>
      <p:ext uri="{BB962C8B-B14F-4D97-AF65-F5344CB8AC3E}">
        <p14:creationId xmlns:p14="http://schemas.microsoft.com/office/powerpoint/2010/main" val="40656986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EFE10-34BD-4D27-A7AC-72AFDA55995E}"/>
              </a:ext>
            </a:extLst>
          </p:cNvPr>
          <p:cNvSpPr>
            <a:spLocks noGrp="1"/>
          </p:cNvSpPr>
          <p:nvPr>
            <p:ph type="title"/>
          </p:nvPr>
        </p:nvSpPr>
        <p:spPr/>
        <p:txBody>
          <a:bodyPr/>
          <a:lstStyle/>
          <a:p>
            <a:r>
              <a:rPr lang="en-US" dirty="0"/>
              <a:t>Task Manager (4 of 12)</a:t>
            </a:r>
          </a:p>
        </p:txBody>
      </p:sp>
      <p:pic>
        <p:nvPicPr>
          <p:cNvPr id="13" name="Content Placeholder 12" descr="The Task Manager window that can be used to view memory performance. The performance tab is highlighted and memory is selected. Memory utilization information is displayed. The details indicate that the system has 32 G B of physical memory and 1.5 G B of memory is currently being used. Applications have requested 1.4 G B of virtual memory from the paging file. The paging file is 2.9 G B in size. The cached memory being used is 0.4 G B. Paged pool memory is 79.6 M B and non paged pool memory is 61.3 M B."/>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653569" y="1690692"/>
            <a:ext cx="4888462" cy="4611634"/>
          </a:xfrm>
        </p:spPr>
      </p:pic>
    </p:spTree>
    <p:custDataLst>
      <p:tags r:id="rId1"/>
    </p:custDataLst>
    <p:extLst>
      <p:ext uri="{BB962C8B-B14F-4D97-AF65-F5344CB8AC3E}">
        <p14:creationId xmlns:p14="http://schemas.microsoft.com/office/powerpoint/2010/main" val="15464133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EFE10-34BD-4D27-A7AC-72AFDA55995E}"/>
              </a:ext>
            </a:extLst>
          </p:cNvPr>
          <p:cNvSpPr>
            <a:spLocks noGrp="1"/>
          </p:cNvSpPr>
          <p:nvPr>
            <p:ph type="title"/>
          </p:nvPr>
        </p:nvSpPr>
        <p:spPr/>
        <p:txBody>
          <a:bodyPr/>
          <a:lstStyle/>
          <a:p>
            <a:r>
              <a:rPr lang="en-US" dirty="0"/>
              <a:t>Task Manager (5 of 12)</a:t>
            </a:r>
          </a:p>
        </p:txBody>
      </p:sp>
      <p:sp>
        <p:nvSpPr>
          <p:cNvPr id="7" name="Content Placeholder 6"/>
          <p:cNvSpPr>
            <a:spLocks noGrp="1"/>
          </p:cNvSpPr>
          <p:nvPr>
            <p:ph idx="1"/>
          </p:nvPr>
        </p:nvSpPr>
        <p:spPr/>
        <p:txBody>
          <a:bodyPr/>
          <a:lstStyle/>
          <a:p>
            <a:r>
              <a:rPr lang="en-US" dirty="0"/>
              <a:t>Selecting Ethernet displays network statistics for the network interface</a:t>
            </a:r>
          </a:p>
          <a:p>
            <a:pPr lvl="1"/>
            <a:r>
              <a:rPr lang="en-US" dirty="0"/>
              <a:t>High sustained send and receive values</a:t>
            </a:r>
          </a:p>
          <a:p>
            <a:pPr lvl="2"/>
            <a:r>
              <a:rPr lang="en-US" dirty="0"/>
              <a:t>May indicate Distributed Denial of Service (DDoS) network attack</a:t>
            </a:r>
          </a:p>
          <a:p>
            <a:pPr lvl="1"/>
            <a:r>
              <a:rPr lang="en-US" dirty="0"/>
              <a:t>High processor or memory utilization values</a:t>
            </a:r>
          </a:p>
          <a:p>
            <a:pPr lvl="2"/>
            <a:r>
              <a:rPr lang="en-US" dirty="0"/>
              <a:t>Too many processes running on the system</a:t>
            </a:r>
          </a:p>
          <a:p>
            <a:pPr lvl="2"/>
            <a:r>
              <a:rPr lang="en-US" dirty="0"/>
              <a:t>Rogue processes: have encountered an error forcing use of unusually large amount of processor time</a:t>
            </a:r>
          </a:p>
          <a:p>
            <a:pPr lvl="2"/>
            <a:r>
              <a:rPr lang="en-US" dirty="0"/>
              <a:t>Memory leaks: processes continually use more memory until system memory exhausted</a:t>
            </a:r>
          </a:p>
        </p:txBody>
      </p:sp>
    </p:spTree>
    <p:custDataLst>
      <p:tags r:id="rId1"/>
    </p:custDataLst>
    <p:extLst>
      <p:ext uri="{BB962C8B-B14F-4D97-AF65-F5344CB8AC3E}">
        <p14:creationId xmlns:p14="http://schemas.microsoft.com/office/powerpoint/2010/main" val="15613086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EFE10-34BD-4D27-A7AC-72AFDA55995E}"/>
              </a:ext>
            </a:extLst>
          </p:cNvPr>
          <p:cNvSpPr>
            <a:spLocks noGrp="1"/>
          </p:cNvSpPr>
          <p:nvPr>
            <p:ph type="title"/>
          </p:nvPr>
        </p:nvSpPr>
        <p:spPr/>
        <p:txBody>
          <a:bodyPr/>
          <a:lstStyle/>
          <a:p>
            <a:r>
              <a:rPr lang="en-US" dirty="0"/>
              <a:t>Task Manager (6 of 12)</a:t>
            </a:r>
          </a:p>
        </p:txBody>
      </p:sp>
      <p:pic>
        <p:nvPicPr>
          <p:cNvPr id="11" name="Content Placeholder 10" descr="The Task Manager window that can be used to view network performance. The performance tab is highlighted and ethernet is selected. Network statistics for the associated network interface is displayed. Send and Receive values are 1.0 M b p s and 3.1 M b p s."/>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661597" y="1690692"/>
            <a:ext cx="4872406" cy="4625702"/>
          </a:xfrm>
        </p:spPr>
      </p:pic>
    </p:spTree>
    <p:custDataLst>
      <p:tags r:id="rId1"/>
    </p:custDataLst>
    <p:extLst>
      <p:ext uri="{BB962C8B-B14F-4D97-AF65-F5344CB8AC3E}">
        <p14:creationId xmlns:p14="http://schemas.microsoft.com/office/powerpoint/2010/main" val="29104982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EFE10-34BD-4D27-A7AC-72AFDA55995E}"/>
              </a:ext>
            </a:extLst>
          </p:cNvPr>
          <p:cNvSpPr>
            <a:spLocks noGrp="1"/>
          </p:cNvSpPr>
          <p:nvPr>
            <p:ph type="title"/>
          </p:nvPr>
        </p:nvSpPr>
        <p:spPr/>
        <p:txBody>
          <a:bodyPr/>
          <a:lstStyle/>
          <a:p>
            <a:r>
              <a:rPr lang="en-US" dirty="0"/>
              <a:t>Task Manager (7 of 12)</a:t>
            </a:r>
          </a:p>
        </p:txBody>
      </p:sp>
      <p:sp>
        <p:nvSpPr>
          <p:cNvPr id="7" name="Content Placeholder 6"/>
          <p:cNvSpPr>
            <a:spLocks noGrp="1"/>
          </p:cNvSpPr>
          <p:nvPr>
            <p:ph idx="1"/>
          </p:nvPr>
        </p:nvSpPr>
        <p:spPr/>
        <p:txBody>
          <a:bodyPr/>
          <a:lstStyle/>
          <a:p>
            <a:r>
              <a:rPr lang="en-US" dirty="0"/>
              <a:t>Identifying rogue processes</a:t>
            </a:r>
          </a:p>
          <a:p>
            <a:pPr lvl="1"/>
            <a:r>
              <a:rPr lang="en-US" dirty="0"/>
              <a:t>Sort processes by processor utilization and examine the results</a:t>
            </a:r>
          </a:p>
          <a:p>
            <a:r>
              <a:rPr lang="en-US" dirty="0"/>
              <a:t>Identifying memory leaks</a:t>
            </a:r>
          </a:p>
          <a:p>
            <a:pPr lvl="1"/>
            <a:r>
              <a:rPr lang="en-US" dirty="0"/>
              <a:t>Sort processes by memory utilization and examine the results</a:t>
            </a:r>
          </a:p>
          <a:p>
            <a:r>
              <a:rPr lang="en-US" dirty="0"/>
              <a:t>Ending a process</a:t>
            </a:r>
          </a:p>
          <a:p>
            <a:pPr lvl="1"/>
            <a:r>
              <a:rPr lang="en-US" dirty="0"/>
              <a:t>Right-click the process and click </a:t>
            </a:r>
            <a:r>
              <a:rPr lang="en-US" i="1" dirty="0"/>
              <a:t>End task</a:t>
            </a:r>
          </a:p>
          <a:p>
            <a:r>
              <a:rPr lang="en-US" dirty="0"/>
              <a:t>Can view a list of processes organized by the user that started them</a:t>
            </a:r>
          </a:p>
          <a:p>
            <a:pPr lvl="1"/>
            <a:r>
              <a:rPr lang="en-US" dirty="0"/>
              <a:t>Highlight the Users tab</a:t>
            </a:r>
          </a:p>
        </p:txBody>
      </p:sp>
    </p:spTree>
    <p:custDataLst>
      <p:tags r:id="rId1"/>
    </p:custDataLst>
    <p:extLst>
      <p:ext uri="{BB962C8B-B14F-4D97-AF65-F5344CB8AC3E}">
        <p14:creationId xmlns:p14="http://schemas.microsoft.com/office/powerpoint/2010/main" val="35898751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EFE10-34BD-4D27-A7AC-72AFDA55995E}"/>
              </a:ext>
            </a:extLst>
          </p:cNvPr>
          <p:cNvSpPr>
            <a:spLocks noGrp="1"/>
          </p:cNvSpPr>
          <p:nvPr>
            <p:ph type="title"/>
          </p:nvPr>
        </p:nvSpPr>
        <p:spPr/>
        <p:txBody>
          <a:bodyPr/>
          <a:lstStyle/>
          <a:p>
            <a:r>
              <a:rPr lang="en-US" dirty="0"/>
              <a:t>Task Manager (8 of 12)</a:t>
            </a:r>
          </a:p>
        </p:txBody>
      </p:sp>
      <p:pic>
        <p:nvPicPr>
          <p:cNvPr id="9" name="Content Placeholder 8" descr="The Task Manager window with the process tab highlighted. Currently running processes are listed and the C P U and memory utilization percentages are listed for them."/>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667796" y="1690692"/>
            <a:ext cx="4860007" cy="4597566"/>
          </a:xfrm>
        </p:spPr>
      </p:pic>
    </p:spTree>
    <p:custDataLst>
      <p:tags r:id="rId1"/>
    </p:custDataLst>
    <p:extLst>
      <p:ext uri="{BB962C8B-B14F-4D97-AF65-F5344CB8AC3E}">
        <p14:creationId xmlns:p14="http://schemas.microsoft.com/office/powerpoint/2010/main" val="12747132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EFE10-34BD-4D27-A7AC-72AFDA55995E}"/>
              </a:ext>
            </a:extLst>
          </p:cNvPr>
          <p:cNvSpPr>
            <a:spLocks noGrp="1"/>
          </p:cNvSpPr>
          <p:nvPr>
            <p:ph type="title"/>
          </p:nvPr>
        </p:nvSpPr>
        <p:spPr/>
        <p:txBody>
          <a:bodyPr/>
          <a:lstStyle/>
          <a:p>
            <a:r>
              <a:rPr lang="en-US" dirty="0"/>
              <a:t>Task Manager (9 of 12)</a:t>
            </a:r>
          </a:p>
        </p:txBody>
      </p:sp>
      <p:pic>
        <p:nvPicPr>
          <p:cNvPr id="4" name="Content Placeholder 3" descr="The Task Manager window with the Users tab highlighted. The processes are listed in this page by use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666177" y="1690692"/>
            <a:ext cx="4863246" cy="4597566"/>
          </a:xfrm>
        </p:spPr>
      </p:pic>
    </p:spTree>
    <p:custDataLst>
      <p:tags r:id="rId1"/>
    </p:custDataLst>
    <p:extLst>
      <p:ext uri="{BB962C8B-B14F-4D97-AF65-F5344CB8AC3E}">
        <p14:creationId xmlns:p14="http://schemas.microsoft.com/office/powerpoint/2010/main" val="6115135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EFE10-34BD-4D27-A7AC-72AFDA55995E}"/>
              </a:ext>
            </a:extLst>
          </p:cNvPr>
          <p:cNvSpPr>
            <a:spLocks noGrp="1"/>
          </p:cNvSpPr>
          <p:nvPr>
            <p:ph type="title"/>
          </p:nvPr>
        </p:nvSpPr>
        <p:spPr/>
        <p:txBody>
          <a:bodyPr/>
          <a:lstStyle/>
          <a:p>
            <a:r>
              <a:rPr lang="en-US" dirty="0"/>
              <a:t>Task Manager (10 of 12)</a:t>
            </a:r>
          </a:p>
        </p:txBody>
      </p:sp>
      <p:sp>
        <p:nvSpPr>
          <p:cNvPr id="7" name="Content Placeholder 6"/>
          <p:cNvSpPr>
            <a:spLocks noGrp="1"/>
          </p:cNvSpPr>
          <p:nvPr>
            <p:ph idx="1"/>
          </p:nvPr>
        </p:nvSpPr>
        <p:spPr/>
        <p:txBody>
          <a:bodyPr/>
          <a:lstStyle/>
          <a:p>
            <a:r>
              <a:rPr lang="en-US" dirty="0"/>
              <a:t>Can view more information for each process on the system</a:t>
            </a:r>
          </a:p>
          <a:p>
            <a:pPr lvl="1"/>
            <a:r>
              <a:rPr lang="en-US" dirty="0"/>
              <a:t>Highlight the Details tab</a:t>
            </a:r>
          </a:p>
          <a:p>
            <a:pPr lvl="2"/>
            <a:r>
              <a:rPr lang="en-US" dirty="0"/>
              <a:t>Shows process ID (PID), status, user name, CPU and memory utilization</a:t>
            </a:r>
          </a:p>
          <a:p>
            <a:pPr lvl="1"/>
            <a:r>
              <a:rPr lang="en-US" dirty="0"/>
              <a:t>Can obtain additional information by right-clicking the process</a:t>
            </a:r>
          </a:p>
          <a:p>
            <a:r>
              <a:rPr lang="en-US" dirty="0"/>
              <a:t>Problems related to unresponsive services</a:t>
            </a:r>
          </a:p>
          <a:p>
            <a:pPr lvl="1"/>
            <a:r>
              <a:rPr lang="en-US" dirty="0"/>
              <a:t>Resolved by restarting the service or starting it if stopped</a:t>
            </a:r>
          </a:p>
          <a:p>
            <a:pPr lvl="1"/>
            <a:r>
              <a:rPr lang="en-US" dirty="0"/>
              <a:t>Highlight the Services tab to view the services on the system</a:t>
            </a:r>
          </a:p>
          <a:p>
            <a:pPr lvl="2"/>
            <a:r>
              <a:rPr lang="en-US" dirty="0"/>
              <a:t>Right-click a service and click </a:t>
            </a:r>
            <a:r>
              <a:rPr lang="en-US" i="1" dirty="0"/>
              <a:t>Restart</a:t>
            </a:r>
            <a:r>
              <a:rPr lang="en-US" dirty="0"/>
              <a:t> to restart it or </a:t>
            </a:r>
            <a:r>
              <a:rPr lang="en-US" i="1" dirty="0"/>
              <a:t>Start </a:t>
            </a:r>
            <a:r>
              <a:rPr lang="en-US" dirty="0"/>
              <a:t>to start it</a:t>
            </a:r>
          </a:p>
        </p:txBody>
      </p:sp>
    </p:spTree>
    <p:custDataLst>
      <p:tags r:id="rId1"/>
    </p:custDataLst>
    <p:extLst>
      <p:ext uri="{BB962C8B-B14F-4D97-AF65-F5344CB8AC3E}">
        <p14:creationId xmlns:p14="http://schemas.microsoft.com/office/powerpoint/2010/main" val="33566096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EFE10-34BD-4D27-A7AC-72AFDA55995E}"/>
              </a:ext>
            </a:extLst>
          </p:cNvPr>
          <p:cNvSpPr>
            <a:spLocks noGrp="1"/>
          </p:cNvSpPr>
          <p:nvPr>
            <p:ph type="title"/>
          </p:nvPr>
        </p:nvSpPr>
        <p:spPr/>
        <p:txBody>
          <a:bodyPr/>
          <a:lstStyle/>
          <a:p>
            <a:r>
              <a:rPr lang="en-US" dirty="0"/>
              <a:t>Task Manager (11 of 12)</a:t>
            </a:r>
          </a:p>
        </p:txBody>
      </p:sp>
      <p:pic>
        <p:nvPicPr>
          <p:cNvPr id="6" name="Content Placeholder 5" descr="The Task Manager window with the Details tab highlighted. Currently running processes are listed along with process details."/>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660361" y="1690692"/>
            <a:ext cx="4874877" cy="4611634"/>
          </a:xfrm>
        </p:spPr>
      </p:pic>
    </p:spTree>
    <p:custDataLst>
      <p:tags r:id="rId1"/>
    </p:custDataLst>
    <p:extLst>
      <p:ext uri="{BB962C8B-B14F-4D97-AF65-F5344CB8AC3E}">
        <p14:creationId xmlns:p14="http://schemas.microsoft.com/office/powerpoint/2010/main" val="3725242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EFE10-34BD-4D27-A7AC-72AFDA55995E}"/>
              </a:ext>
            </a:extLst>
          </p:cNvPr>
          <p:cNvSpPr>
            <a:spLocks noGrp="1"/>
          </p:cNvSpPr>
          <p:nvPr>
            <p:ph type="title"/>
          </p:nvPr>
        </p:nvSpPr>
        <p:spPr/>
        <p:txBody>
          <a:bodyPr/>
          <a:lstStyle/>
          <a:p>
            <a:r>
              <a:rPr lang="en-US" dirty="0"/>
              <a:t>Task Manager (12 of 12)</a:t>
            </a:r>
          </a:p>
        </p:txBody>
      </p:sp>
      <p:pic>
        <p:nvPicPr>
          <p:cNvPr id="4" name="Content Placeholder 3" descr="The Task Manager window with the Services tab highlighted. Services that are currently running are listed."/>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668482" y="1690692"/>
            <a:ext cx="4858636" cy="4583498"/>
          </a:xfrm>
        </p:spPr>
      </p:pic>
    </p:spTree>
    <p:custDataLst>
      <p:tags r:id="rId1"/>
    </p:custDataLst>
    <p:extLst>
      <p:ext uri="{BB962C8B-B14F-4D97-AF65-F5344CB8AC3E}">
        <p14:creationId xmlns:p14="http://schemas.microsoft.com/office/powerpoint/2010/main" val="29609601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2C5F5D-85FC-4DCF-9852-5DB67BA800B6}"/>
              </a:ext>
            </a:extLst>
          </p:cNvPr>
          <p:cNvSpPr>
            <a:spLocks noGrp="1"/>
          </p:cNvSpPr>
          <p:nvPr>
            <p:ph type="title"/>
          </p:nvPr>
        </p:nvSpPr>
        <p:spPr>
          <a:xfrm>
            <a:off x="476843" y="473245"/>
            <a:ext cx="11241915" cy="1217447"/>
          </a:xfrm>
        </p:spPr>
        <p:txBody>
          <a:bodyPr/>
          <a:lstStyle/>
          <a:p>
            <a:r>
              <a:rPr lang="en-US" dirty="0"/>
              <a:t>Learning Objectives</a:t>
            </a:r>
          </a:p>
        </p:txBody>
      </p:sp>
      <p:sp>
        <p:nvSpPr>
          <p:cNvPr id="3" name="Content Placeholder 2">
            <a:extLst>
              <a:ext uri="{FF2B5EF4-FFF2-40B4-BE49-F238E27FC236}">
                <a16:creationId xmlns:a16="http://schemas.microsoft.com/office/drawing/2014/main" id="{0EB8A59C-269E-4E9A-8BA8-6F11DAE70E28}"/>
              </a:ext>
            </a:extLst>
          </p:cNvPr>
          <p:cNvSpPr>
            <a:spLocks noGrp="1"/>
          </p:cNvSpPr>
          <p:nvPr>
            <p:ph idx="1"/>
          </p:nvPr>
        </p:nvSpPr>
        <p:spPr/>
        <p:txBody>
          <a:bodyPr/>
          <a:lstStyle/>
          <a:p>
            <a:pPr marL="0" indent="0">
              <a:buNone/>
            </a:pPr>
            <a:r>
              <a:rPr lang="en-US" dirty="0"/>
              <a:t>After completing this module you should be able to:</a:t>
            </a:r>
          </a:p>
          <a:p>
            <a:r>
              <a:rPr lang="en-US" dirty="0"/>
              <a:t>Outline the process used to monitor and troubleshoot systems</a:t>
            </a:r>
          </a:p>
          <a:p>
            <a:r>
              <a:rPr lang="en-US" dirty="0"/>
              <a:t>Use common monitoring and troubleshooting tools</a:t>
            </a:r>
          </a:p>
          <a:p>
            <a:r>
              <a:rPr lang="en-US" dirty="0"/>
              <a:t>Troubleshoot common hardware, software, operating system, performance, and network problems</a:t>
            </a:r>
          </a:p>
        </p:txBody>
      </p:sp>
    </p:spTree>
    <p:custDataLst>
      <p:tags r:id="rId1"/>
    </p:custDataLst>
    <p:extLst>
      <p:ext uri="{BB962C8B-B14F-4D97-AF65-F5344CB8AC3E}">
        <p14:creationId xmlns:p14="http://schemas.microsoft.com/office/powerpoint/2010/main" val="27563173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EFE10-34BD-4D27-A7AC-72AFDA55995E}"/>
              </a:ext>
            </a:extLst>
          </p:cNvPr>
          <p:cNvSpPr>
            <a:spLocks noGrp="1"/>
          </p:cNvSpPr>
          <p:nvPr>
            <p:ph type="title"/>
          </p:nvPr>
        </p:nvSpPr>
        <p:spPr/>
        <p:txBody>
          <a:bodyPr/>
          <a:lstStyle/>
          <a:p>
            <a:r>
              <a:rPr lang="en-US" dirty="0"/>
              <a:t>Resource Monitor (1 of 2)</a:t>
            </a:r>
          </a:p>
        </p:txBody>
      </p:sp>
      <p:sp>
        <p:nvSpPr>
          <p:cNvPr id="5" name="Content Placeholder 4"/>
          <p:cNvSpPr>
            <a:spLocks noGrp="1"/>
          </p:cNvSpPr>
          <p:nvPr>
            <p:ph idx="1"/>
          </p:nvPr>
        </p:nvSpPr>
        <p:spPr/>
        <p:txBody>
          <a:bodyPr/>
          <a:lstStyle/>
          <a:p>
            <a:r>
              <a:rPr lang="en-US" dirty="0"/>
              <a:t>Displays a graph showing CPU, disk, network, and memory utilization</a:t>
            </a:r>
          </a:p>
          <a:p>
            <a:r>
              <a:rPr lang="en-US" dirty="0"/>
              <a:t>Provides a list of selectable processes</a:t>
            </a:r>
          </a:p>
          <a:p>
            <a:pPr lvl="1"/>
            <a:r>
              <a:rPr lang="en-US" dirty="0"/>
              <a:t>Displays associated detailed storage, network, and memory information</a:t>
            </a:r>
          </a:p>
          <a:p>
            <a:r>
              <a:rPr lang="en-US" dirty="0"/>
              <a:t>Additional tabs</a:t>
            </a:r>
          </a:p>
          <a:p>
            <a:pPr lvl="1"/>
            <a:r>
              <a:rPr lang="en-US" dirty="0"/>
              <a:t>CPU tab displays related services and file handles</a:t>
            </a:r>
          </a:p>
          <a:p>
            <a:pPr lvl="1"/>
            <a:r>
              <a:rPr lang="en-US" dirty="0"/>
              <a:t>Memory tab displays physical and virtual memory usage</a:t>
            </a:r>
          </a:p>
          <a:p>
            <a:pPr lvl="1"/>
            <a:r>
              <a:rPr lang="en-US" dirty="0"/>
              <a:t>Disk tab displays the disks and files used</a:t>
            </a:r>
          </a:p>
          <a:p>
            <a:pPr lvl="1"/>
            <a:r>
              <a:rPr lang="en-US" dirty="0"/>
              <a:t>Network tab displays network activity, TCP connections, and ports</a:t>
            </a:r>
          </a:p>
        </p:txBody>
      </p:sp>
    </p:spTree>
    <p:custDataLst>
      <p:tags r:id="rId1"/>
    </p:custDataLst>
    <p:extLst>
      <p:ext uri="{BB962C8B-B14F-4D97-AF65-F5344CB8AC3E}">
        <p14:creationId xmlns:p14="http://schemas.microsoft.com/office/powerpoint/2010/main" val="28575690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EFE10-34BD-4D27-A7AC-72AFDA55995E}"/>
              </a:ext>
            </a:extLst>
          </p:cNvPr>
          <p:cNvSpPr>
            <a:spLocks noGrp="1"/>
          </p:cNvSpPr>
          <p:nvPr>
            <p:ph type="title"/>
          </p:nvPr>
        </p:nvSpPr>
        <p:spPr/>
        <p:txBody>
          <a:bodyPr/>
          <a:lstStyle/>
          <a:p>
            <a:r>
              <a:rPr lang="en-US" dirty="0"/>
              <a:t>Resource Monitor (2 of 2)</a:t>
            </a:r>
          </a:p>
        </p:txBody>
      </p:sp>
      <p:pic>
        <p:nvPicPr>
          <p:cNvPr id="3" name="Content Placeholder 2" descr="The Resource Monitor window which can be opened by selecting Resource Monitor from the Tools menu in Server Manager. The tool shows graphs showing C P U, disk, network, and memory utilization. The C P U section on the Overview tab of Resource Monitor displays a list of processes that can be selected to display the associated detailed storage, network, and memory information."/>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197307" y="1690692"/>
            <a:ext cx="5800985" cy="4611634"/>
          </a:xfrm>
        </p:spPr>
      </p:pic>
    </p:spTree>
    <p:custDataLst>
      <p:tags r:id="rId1"/>
    </p:custDataLst>
    <p:extLst>
      <p:ext uri="{BB962C8B-B14F-4D97-AF65-F5344CB8AC3E}">
        <p14:creationId xmlns:p14="http://schemas.microsoft.com/office/powerpoint/2010/main" val="21262154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EFE10-34BD-4D27-A7AC-72AFDA55995E}"/>
              </a:ext>
            </a:extLst>
          </p:cNvPr>
          <p:cNvSpPr>
            <a:spLocks noGrp="1"/>
          </p:cNvSpPr>
          <p:nvPr>
            <p:ph type="title"/>
          </p:nvPr>
        </p:nvSpPr>
        <p:spPr/>
        <p:txBody>
          <a:bodyPr/>
          <a:lstStyle/>
          <a:p>
            <a:r>
              <a:rPr lang="en-US" dirty="0"/>
              <a:t>Performance Monitor (1 of 8)</a:t>
            </a:r>
          </a:p>
        </p:txBody>
      </p:sp>
      <p:sp>
        <p:nvSpPr>
          <p:cNvPr id="5" name="Content Placeholder 4"/>
          <p:cNvSpPr>
            <a:spLocks noGrp="1"/>
          </p:cNvSpPr>
          <p:nvPr>
            <p:ph idx="1"/>
          </p:nvPr>
        </p:nvSpPr>
        <p:spPr/>
        <p:txBody>
          <a:bodyPr/>
          <a:lstStyle/>
          <a:p>
            <a:r>
              <a:rPr lang="en-US" dirty="0"/>
              <a:t>Most comprehensive tool for collecting data on real-time system performance</a:t>
            </a:r>
          </a:p>
          <a:p>
            <a:pPr lvl="1"/>
            <a:r>
              <a:rPr lang="en-US" dirty="0"/>
              <a:t>Tracks individual system resource use</a:t>
            </a:r>
          </a:p>
          <a:p>
            <a:pPr lvl="1"/>
            <a:r>
              <a:rPr lang="en-US" dirty="0"/>
              <a:t>Tracks how resources are behaving under the current workload</a:t>
            </a:r>
          </a:p>
          <a:p>
            <a:r>
              <a:rPr lang="en-US" dirty="0"/>
              <a:t>Performance information composed of three components</a:t>
            </a:r>
          </a:p>
          <a:p>
            <a:pPr lvl="1"/>
            <a:r>
              <a:rPr lang="en-US" dirty="0"/>
              <a:t>Performance objects, performance counters, instances</a:t>
            </a:r>
          </a:p>
          <a:p>
            <a:r>
              <a:rPr lang="en-US" dirty="0"/>
              <a:t>Many different performance objects and counters exist</a:t>
            </a:r>
          </a:p>
        </p:txBody>
      </p:sp>
    </p:spTree>
    <p:custDataLst>
      <p:tags r:id="rId1"/>
    </p:custDataLst>
    <p:extLst>
      <p:ext uri="{BB962C8B-B14F-4D97-AF65-F5344CB8AC3E}">
        <p14:creationId xmlns:p14="http://schemas.microsoft.com/office/powerpoint/2010/main" val="40433086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EFE10-34BD-4D27-A7AC-72AFDA55995E}"/>
              </a:ext>
            </a:extLst>
          </p:cNvPr>
          <p:cNvSpPr>
            <a:spLocks noGrp="1"/>
          </p:cNvSpPr>
          <p:nvPr>
            <p:ph type="title"/>
          </p:nvPr>
        </p:nvSpPr>
        <p:spPr/>
        <p:txBody>
          <a:bodyPr/>
          <a:lstStyle/>
          <a:p>
            <a:r>
              <a:rPr lang="en-US" dirty="0"/>
              <a:t>Performance Monitor (2 of 8)</a:t>
            </a:r>
          </a:p>
        </p:txBody>
      </p:sp>
      <p:pic>
        <p:nvPicPr>
          <p:cNvPr id="4" name="Content Placeholder 3" descr="The Performance Monitor window that can be opened by navigating to Performance Monitor under the Monitoring Tools folder in the Performance M M C snap-in. The Performance M M C snap-in is started by clicking Performance Monitor from the Tools menu in Server Manager. In the Performance Monitor a graph is shown that displays the output from the percentage Free Space performance counter in the Logical Disk performance object for the C drive instance. Other performance objects and counters can be added so that they can be graphed in performance monito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059261" y="1690692"/>
            <a:ext cx="6077078" cy="4611634"/>
          </a:xfrm>
        </p:spPr>
      </p:pic>
    </p:spTree>
    <p:custDataLst>
      <p:tags r:id="rId1"/>
    </p:custDataLst>
    <p:extLst>
      <p:ext uri="{BB962C8B-B14F-4D97-AF65-F5344CB8AC3E}">
        <p14:creationId xmlns:p14="http://schemas.microsoft.com/office/powerpoint/2010/main" val="36270759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EFE10-34BD-4D27-A7AC-72AFDA55995E}"/>
              </a:ext>
            </a:extLst>
          </p:cNvPr>
          <p:cNvSpPr>
            <a:spLocks noGrp="1"/>
          </p:cNvSpPr>
          <p:nvPr>
            <p:ph type="title"/>
          </p:nvPr>
        </p:nvSpPr>
        <p:spPr/>
        <p:txBody>
          <a:bodyPr/>
          <a:lstStyle/>
          <a:p>
            <a:r>
              <a:rPr lang="en-US" dirty="0"/>
              <a:t>Performance Monitor (3 of 8)</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064310660"/>
              </p:ext>
            </p:extLst>
          </p:nvPr>
        </p:nvGraphicFramePr>
        <p:xfrm>
          <a:off x="476250" y="1825625"/>
          <a:ext cx="11242674" cy="4140200"/>
        </p:xfrm>
        <a:graphic>
          <a:graphicData uri="http://schemas.openxmlformats.org/drawingml/2006/table">
            <a:tbl>
              <a:tblPr firstRow="1" bandRow="1">
                <a:tableStyleId>{5C22544A-7EE6-4342-B048-85BDC9FD1C3A}</a:tableStyleId>
              </a:tblPr>
              <a:tblGrid>
                <a:gridCol w="3747558">
                  <a:extLst>
                    <a:ext uri="{9D8B030D-6E8A-4147-A177-3AD203B41FA5}">
                      <a16:colId xmlns:a16="http://schemas.microsoft.com/office/drawing/2014/main" val="20000"/>
                    </a:ext>
                  </a:extLst>
                </a:gridCol>
                <a:gridCol w="1923774">
                  <a:extLst>
                    <a:ext uri="{9D8B030D-6E8A-4147-A177-3AD203B41FA5}">
                      <a16:colId xmlns:a16="http://schemas.microsoft.com/office/drawing/2014/main" val="20001"/>
                    </a:ext>
                  </a:extLst>
                </a:gridCol>
                <a:gridCol w="5571342">
                  <a:extLst>
                    <a:ext uri="{9D8B030D-6E8A-4147-A177-3AD203B41FA5}">
                      <a16:colId xmlns:a16="http://schemas.microsoft.com/office/drawing/2014/main" val="20002"/>
                    </a:ext>
                  </a:extLst>
                </a:gridCol>
              </a:tblGrid>
              <a:tr h="370840">
                <a:tc>
                  <a:txBody>
                    <a:bodyPr/>
                    <a:lstStyle/>
                    <a:p>
                      <a:r>
                        <a:rPr lang="en-US" dirty="0"/>
                        <a:t>Table 12-1  Common performance objects and counters</a:t>
                      </a:r>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0"/>
                  </a:ext>
                </a:extLst>
              </a:tr>
              <a:tr h="370840">
                <a:tc>
                  <a:txBody>
                    <a:bodyPr/>
                    <a:lstStyle/>
                    <a:p>
                      <a:r>
                        <a:rPr lang="en-US" sz="1200" b="1" i="0" dirty="0">
                          <a:solidFill>
                            <a:srgbClr val="000000"/>
                          </a:solidFill>
                          <a:effectLst/>
                          <a:latin typeface="+mn-lt"/>
                        </a:rPr>
                        <a:t>Object </a:t>
                      </a:r>
                      <a:endParaRPr lang="en-US" sz="1200" b="1" dirty="0">
                        <a:solidFill>
                          <a:srgbClr val="000000"/>
                        </a:solidFill>
                        <a:effectLst/>
                        <a:latin typeface="+mn-lt"/>
                      </a:endParaRPr>
                    </a:p>
                  </a:txBody>
                  <a:tcPr anchor="ctr"/>
                </a:tc>
                <a:tc>
                  <a:txBody>
                    <a:bodyPr/>
                    <a:lstStyle/>
                    <a:p>
                      <a:r>
                        <a:rPr lang="en-US" sz="1200" b="1" i="0" dirty="0">
                          <a:solidFill>
                            <a:srgbClr val="000000"/>
                          </a:solidFill>
                          <a:effectLst/>
                          <a:latin typeface="+mn-lt"/>
                        </a:rPr>
                        <a:t>Counter </a:t>
                      </a:r>
                      <a:endParaRPr lang="en-US" sz="1200" b="1" dirty="0">
                        <a:solidFill>
                          <a:srgbClr val="000000"/>
                        </a:solidFill>
                        <a:effectLst/>
                        <a:latin typeface="+mn-lt"/>
                      </a:endParaRPr>
                    </a:p>
                  </a:txBody>
                  <a:tcPr anchor="ctr"/>
                </a:tc>
                <a:tc>
                  <a:txBody>
                    <a:bodyPr/>
                    <a:lstStyle/>
                    <a:p>
                      <a:r>
                        <a:rPr lang="en-US" sz="1200" b="1" i="0" dirty="0">
                          <a:solidFill>
                            <a:srgbClr val="000000"/>
                          </a:solidFill>
                          <a:effectLst/>
                          <a:latin typeface="+mn-lt"/>
                        </a:rPr>
                        <a:t>Descriptions</a:t>
                      </a:r>
                      <a:endParaRPr lang="en-US" sz="1200" b="1" dirty="0">
                        <a:solidFill>
                          <a:srgbClr val="000000"/>
                        </a:solidFill>
                        <a:effectLst/>
                        <a:latin typeface="+mn-lt"/>
                      </a:endParaRPr>
                    </a:p>
                  </a:txBody>
                  <a:tcPr anchor="ctr"/>
                </a:tc>
                <a:extLst>
                  <a:ext uri="{0D108BD9-81ED-4DB2-BD59-A6C34878D82A}">
                    <a16:rowId xmlns:a16="http://schemas.microsoft.com/office/drawing/2014/main" val="10001"/>
                  </a:ext>
                </a:extLst>
              </a:tr>
              <a:tr h="370840">
                <a:tc>
                  <a:txBody>
                    <a:bodyPr/>
                    <a:lstStyle/>
                    <a:p>
                      <a:r>
                        <a:rPr lang="en-US" sz="1200" b="0" i="0" dirty="0">
                          <a:solidFill>
                            <a:srgbClr val="000000"/>
                          </a:solidFill>
                          <a:effectLst/>
                          <a:latin typeface="+mn-lt"/>
                        </a:rPr>
                        <a:t>Processor </a:t>
                      </a:r>
                      <a:endParaRPr lang="en-US" sz="1200" dirty="0">
                        <a:solidFill>
                          <a:srgbClr val="000000"/>
                        </a:solidFill>
                        <a:effectLst/>
                        <a:latin typeface="+mn-lt"/>
                      </a:endParaRPr>
                    </a:p>
                  </a:txBody>
                  <a:tcPr/>
                </a:tc>
                <a:tc>
                  <a:txBody>
                    <a:bodyPr/>
                    <a:lstStyle/>
                    <a:p>
                      <a:r>
                        <a:rPr lang="en-US" sz="1200" b="0" i="0" dirty="0">
                          <a:solidFill>
                            <a:srgbClr val="000000"/>
                          </a:solidFill>
                          <a:effectLst/>
                          <a:latin typeface="+mn-lt"/>
                        </a:rPr>
                        <a:t>% Processor Time </a:t>
                      </a:r>
                      <a:endParaRPr lang="en-US" sz="1200" dirty="0">
                        <a:solidFill>
                          <a:srgbClr val="000000"/>
                        </a:solidFill>
                        <a:effectLst/>
                        <a:latin typeface="+mn-lt"/>
                      </a:endParaRPr>
                    </a:p>
                  </a:txBody>
                  <a:tcPr/>
                </a:tc>
                <a:tc>
                  <a:txBody>
                    <a:bodyPr/>
                    <a:lstStyle/>
                    <a:p>
                      <a:r>
                        <a:rPr lang="en-US" sz="1200" b="0" i="0" dirty="0">
                          <a:solidFill>
                            <a:srgbClr val="000000"/>
                          </a:solidFill>
                          <a:effectLst/>
                          <a:latin typeface="+mn-lt"/>
                        </a:rPr>
                        <a:t>The percentage of time the processor spends</a:t>
                      </a:r>
                      <a:r>
                        <a:rPr lang="en-US" sz="1200" b="0" i="0" baseline="0" dirty="0">
                          <a:solidFill>
                            <a:srgbClr val="000000"/>
                          </a:solidFill>
                          <a:effectLst/>
                          <a:latin typeface="+mn-lt"/>
                        </a:rPr>
                        <a:t> </a:t>
                      </a:r>
                      <a:r>
                        <a:rPr lang="en-US" sz="1200" b="0" i="0" dirty="0">
                          <a:solidFill>
                            <a:srgbClr val="000000"/>
                          </a:solidFill>
                          <a:effectLst/>
                          <a:latin typeface="+mn-lt"/>
                        </a:rPr>
                        <a:t>executing processes</a:t>
                      </a:r>
                      <a:endParaRPr lang="en-US" sz="1200" dirty="0">
                        <a:solidFill>
                          <a:srgbClr val="000000"/>
                        </a:solidFill>
                        <a:effectLst/>
                        <a:latin typeface="+mn-lt"/>
                      </a:endParaRPr>
                    </a:p>
                  </a:txBody>
                  <a:tcPr/>
                </a:tc>
                <a:extLst>
                  <a:ext uri="{0D108BD9-81ED-4DB2-BD59-A6C34878D82A}">
                    <a16:rowId xmlns:a16="http://schemas.microsoft.com/office/drawing/2014/main" val="10002"/>
                  </a:ext>
                </a:extLst>
              </a:tr>
              <a:tr h="370840">
                <a:tc>
                  <a:txBody>
                    <a:bodyPr/>
                    <a:lstStyle/>
                    <a:p>
                      <a:endParaRPr lang="en-US" sz="1200" dirty="0">
                        <a:solidFill>
                          <a:srgbClr val="000000"/>
                        </a:solidFill>
                        <a:latin typeface="+mn-lt"/>
                      </a:endParaRPr>
                    </a:p>
                  </a:txBody>
                  <a:tcPr/>
                </a:tc>
                <a:tc>
                  <a:txBody>
                    <a:bodyPr/>
                    <a:lstStyle/>
                    <a:p>
                      <a:r>
                        <a:rPr lang="en-US" sz="1200" b="0" i="0" dirty="0">
                          <a:solidFill>
                            <a:srgbClr val="000000"/>
                          </a:solidFill>
                          <a:effectLst/>
                          <a:latin typeface="+mn-lt"/>
                        </a:rPr>
                        <a:t>% Privileged Time </a:t>
                      </a:r>
                      <a:endParaRPr lang="en-US" sz="1200" dirty="0">
                        <a:solidFill>
                          <a:srgbClr val="000000"/>
                        </a:solidFill>
                        <a:effectLst/>
                        <a:latin typeface="+mn-lt"/>
                      </a:endParaRPr>
                    </a:p>
                  </a:txBody>
                  <a:tcPr/>
                </a:tc>
                <a:tc>
                  <a:txBody>
                    <a:bodyPr/>
                    <a:lstStyle/>
                    <a:p>
                      <a:r>
                        <a:rPr lang="en-US" sz="1200" b="0" i="0" dirty="0">
                          <a:solidFill>
                            <a:srgbClr val="000000"/>
                          </a:solidFill>
                          <a:effectLst/>
                          <a:latin typeface="+mn-lt"/>
                        </a:rPr>
                        <a:t>The percentage of time the processor spends executing processes that require privileged access to the system</a:t>
                      </a:r>
                      <a:endParaRPr lang="en-US" sz="1200" dirty="0">
                        <a:solidFill>
                          <a:srgbClr val="000000"/>
                        </a:solidFill>
                        <a:effectLst/>
                        <a:latin typeface="+mn-lt"/>
                      </a:endParaRPr>
                    </a:p>
                  </a:txBody>
                  <a:tcPr/>
                </a:tc>
                <a:extLst>
                  <a:ext uri="{0D108BD9-81ED-4DB2-BD59-A6C34878D82A}">
                    <a16:rowId xmlns:a16="http://schemas.microsoft.com/office/drawing/2014/main" val="10003"/>
                  </a:ext>
                </a:extLst>
              </a:tr>
              <a:tr h="370840">
                <a:tc>
                  <a:txBody>
                    <a:bodyPr/>
                    <a:lstStyle/>
                    <a:p>
                      <a:endParaRPr lang="en-US" sz="1200" dirty="0">
                        <a:solidFill>
                          <a:srgbClr val="000000"/>
                        </a:solidFill>
                        <a:latin typeface="+mn-lt"/>
                      </a:endParaRPr>
                    </a:p>
                  </a:txBody>
                  <a:tcPr/>
                </a:tc>
                <a:tc>
                  <a:txBody>
                    <a:bodyPr/>
                    <a:lstStyle/>
                    <a:p>
                      <a:r>
                        <a:rPr lang="en-US" sz="1200" b="0" i="0" dirty="0">
                          <a:solidFill>
                            <a:srgbClr val="000000"/>
                          </a:solidFill>
                          <a:effectLst/>
                          <a:latin typeface="+mn-lt"/>
                        </a:rPr>
                        <a:t>% User Time </a:t>
                      </a:r>
                      <a:endParaRPr lang="en-US" sz="1200" dirty="0">
                        <a:solidFill>
                          <a:srgbClr val="000000"/>
                        </a:solidFill>
                        <a:effectLst/>
                        <a:latin typeface="+mn-lt"/>
                      </a:endParaRPr>
                    </a:p>
                  </a:txBody>
                  <a:tcPr/>
                </a:tc>
                <a:tc>
                  <a:txBody>
                    <a:bodyPr/>
                    <a:lstStyle/>
                    <a:p>
                      <a:r>
                        <a:rPr lang="en-US" sz="1200" b="0" i="0" dirty="0">
                          <a:solidFill>
                            <a:srgbClr val="000000"/>
                          </a:solidFill>
                          <a:effectLst/>
                          <a:latin typeface="+mn-lt"/>
                        </a:rPr>
                        <a:t>The percentage of time the processor spends executing processes that do not require privileged access to the system</a:t>
                      </a:r>
                      <a:endParaRPr lang="en-US" sz="1200" dirty="0">
                        <a:solidFill>
                          <a:srgbClr val="000000"/>
                        </a:solidFill>
                        <a:effectLst/>
                        <a:latin typeface="+mn-lt"/>
                      </a:endParaRPr>
                    </a:p>
                  </a:txBody>
                  <a:tcPr/>
                </a:tc>
                <a:extLst>
                  <a:ext uri="{0D108BD9-81ED-4DB2-BD59-A6C34878D82A}">
                    <a16:rowId xmlns:a16="http://schemas.microsoft.com/office/drawing/2014/main" val="10004"/>
                  </a:ext>
                </a:extLst>
              </a:tr>
              <a:tr h="370840">
                <a:tc>
                  <a:txBody>
                    <a:bodyPr/>
                    <a:lstStyle/>
                    <a:p>
                      <a:endParaRPr lang="en-US" sz="1200" dirty="0">
                        <a:solidFill>
                          <a:srgbClr val="000000"/>
                        </a:solidFill>
                        <a:latin typeface="+mn-lt"/>
                      </a:endParaRPr>
                    </a:p>
                  </a:txBody>
                  <a:tcPr/>
                </a:tc>
                <a:tc>
                  <a:txBody>
                    <a:bodyPr/>
                    <a:lstStyle/>
                    <a:p>
                      <a:r>
                        <a:rPr lang="en-US" sz="1200" b="0" i="0" dirty="0">
                          <a:solidFill>
                            <a:srgbClr val="000000"/>
                          </a:solidFill>
                          <a:effectLst/>
                          <a:latin typeface="+mn-lt"/>
                        </a:rPr>
                        <a:t>% Interrupt Time </a:t>
                      </a:r>
                      <a:endParaRPr lang="en-US" sz="1200" dirty="0">
                        <a:solidFill>
                          <a:srgbClr val="000000"/>
                        </a:solidFill>
                        <a:effectLst/>
                        <a:latin typeface="+mn-lt"/>
                      </a:endParaRPr>
                    </a:p>
                  </a:txBody>
                  <a:tcPr/>
                </a:tc>
                <a:tc>
                  <a:txBody>
                    <a:bodyPr/>
                    <a:lstStyle/>
                    <a:p>
                      <a:r>
                        <a:rPr lang="en-US" sz="1200" b="0" i="0" dirty="0">
                          <a:solidFill>
                            <a:srgbClr val="000000"/>
                          </a:solidFill>
                          <a:effectLst/>
                          <a:latin typeface="+mn-lt"/>
                        </a:rPr>
                        <a:t>The percentage of time that the processor is responding to interrupts</a:t>
                      </a:r>
                      <a:endParaRPr lang="en-US" sz="1200" dirty="0">
                        <a:solidFill>
                          <a:srgbClr val="000000"/>
                        </a:solidFill>
                        <a:effectLst/>
                        <a:latin typeface="+mn-lt"/>
                      </a:endParaRPr>
                    </a:p>
                  </a:txBody>
                  <a:tcPr/>
                </a:tc>
                <a:extLst>
                  <a:ext uri="{0D108BD9-81ED-4DB2-BD59-A6C34878D82A}">
                    <a16:rowId xmlns:a16="http://schemas.microsoft.com/office/drawing/2014/main" val="10005"/>
                  </a:ext>
                </a:extLst>
              </a:tr>
              <a:tr h="370840">
                <a:tc>
                  <a:txBody>
                    <a:bodyPr/>
                    <a:lstStyle/>
                    <a:p>
                      <a:r>
                        <a:rPr lang="en-US" sz="1200" b="0" i="0" dirty="0">
                          <a:solidFill>
                            <a:srgbClr val="000000"/>
                          </a:solidFill>
                          <a:effectLst/>
                          <a:latin typeface="+mn-lt"/>
                        </a:rPr>
                        <a:t>Memory </a:t>
                      </a:r>
                      <a:endParaRPr lang="en-US" sz="1200" dirty="0">
                        <a:solidFill>
                          <a:srgbClr val="000000"/>
                        </a:solidFill>
                        <a:effectLst/>
                        <a:latin typeface="+mn-lt"/>
                      </a:endParaRPr>
                    </a:p>
                  </a:txBody>
                  <a:tcPr/>
                </a:tc>
                <a:tc>
                  <a:txBody>
                    <a:bodyPr/>
                    <a:lstStyle/>
                    <a:p>
                      <a:r>
                        <a:rPr lang="en-US" sz="1200" b="0" i="0" dirty="0">
                          <a:solidFill>
                            <a:srgbClr val="000000"/>
                          </a:solidFill>
                          <a:effectLst/>
                          <a:latin typeface="+mn-lt"/>
                        </a:rPr>
                        <a:t>Available Bytes </a:t>
                      </a:r>
                      <a:endParaRPr lang="en-US" sz="1200" dirty="0">
                        <a:solidFill>
                          <a:srgbClr val="000000"/>
                        </a:solidFill>
                        <a:effectLst/>
                        <a:latin typeface="+mn-lt"/>
                      </a:endParaRPr>
                    </a:p>
                  </a:txBody>
                  <a:tcPr/>
                </a:tc>
                <a:tc>
                  <a:txBody>
                    <a:bodyPr/>
                    <a:lstStyle/>
                    <a:p>
                      <a:r>
                        <a:rPr lang="en-US" sz="1200" b="0" i="0" dirty="0">
                          <a:solidFill>
                            <a:srgbClr val="000000"/>
                          </a:solidFill>
                          <a:effectLst/>
                          <a:latin typeface="+mn-lt"/>
                        </a:rPr>
                        <a:t>The bytes of physical memory currently available for use</a:t>
                      </a:r>
                      <a:endParaRPr lang="en-US" sz="1200" dirty="0">
                        <a:solidFill>
                          <a:srgbClr val="000000"/>
                        </a:solidFill>
                        <a:effectLst/>
                        <a:latin typeface="+mn-lt"/>
                      </a:endParaRPr>
                    </a:p>
                  </a:txBody>
                  <a:tcPr/>
                </a:tc>
                <a:extLst>
                  <a:ext uri="{0D108BD9-81ED-4DB2-BD59-A6C34878D82A}">
                    <a16:rowId xmlns:a16="http://schemas.microsoft.com/office/drawing/2014/main" val="10006"/>
                  </a:ext>
                </a:extLst>
              </a:tr>
              <a:tr h="370840">
                <a:tc>
                  <a:txBody>
                    <a:bodyPr/>
                    <a:lstStyle/>
                    <a:p>
                      <a:endParaRPr lang="en-US" sz="1200" dirty="0">
                        <a:solidFill>
                          <a:srgbClr val="000000"/>
                        </a:solidFill>
                        <a:latin typeface="+mn-lt"/>
                      </a:endParaRPr>
                    </a:p>
                  </a:txBody>
                  <a:tcPr/>
                </a:tc>
                <a:tc>
                  <a:txBody>
                    <a:bodyPr/>
                    <a:lstStyle/>
                    <a:p>
                      <a:r>
                        <a:rPr lang="en-US" sz="1200" b="0" i="0" dirty="0">
                          <a:solidFill>
                            <a:srgbClr val="000000"/>
                          </a:solidFill>
                          <a:effectLst/>
                          <a:latin typeface="+mn-lt"/>
                        </a:rPr>
                        <a:t>Committed Bytes </a:t>
                      </a:r>
                      <a:endParaRPr lang="en-US" sz="1200" b="0" dirty="0">
                        <a:solidFill>
                          <a:srgbClr val="000000"/>
                        </a:solidFill>
                        <a:effectLst/>
                        <a:latin typeface="+mn-lt"/>
                      </a:endParaRPr>
                    </a:p>
                  </a:txBody>
                  <a:tcPr/>
                </a:tc>
                <a:tc>
                  <a:txBody>
                    <a:bodyPr/>
                    <a:lstStyle/>
                    <a:p>
                      <a:r>
                        <a:rPr lang="en-US" sz="1200" b="0" i="0" dirty="0">
                          <a:solidFill>
                            <a:srgbClr val="000000"/>
                          </a:solidFill>
                          <a:effectLst/>
                          <a:latin typeface="+mn-lt"/>
                        </a:rPr>
                        <a:t>The bytes of virtual memory currently reserved by applications</a:t>
                      </a:r>
                      <a:endParaRPr lang="en-US" sz="1200" b="0" dirty="0">
                        <a:solidFill>
                          <a:srgbClr val="000000"/>
                        </a:solidFill>
                        <a:effectLst/>
                        <a:latin typeface="+mn-lt"/>
                      </a:endParaRPr>
                    </a:p>
                  </a:txBody>
                  <a:tcPr/>
                </a:tc>
                <a:extLst>
                  <a:ext uri="{0D108BD9-81ED-4DB2-BD59-A6C34878D82A}">
                    <a16:rowId xmlns:a16="http://schemas.microsoft.com/office/drawing/2014/main" val="10007"/>
                  </a:ext>
                </a:extLst>
              </a:tr>
              <a:tr h="370840">
                <a:tc>
                  <a:txBody>
                    <a:bodyPr/>
                    <a:lstStyle/>
                    <a:p>
                      <a:endParaRPr lang="en-US" sz="1200" dirty="0">
                        <a:solidFill>
                          <a:srgbClr val="000000"/>
                        </a:solidFill>
                        <a:latin typeface="+mn-lt"/>
                      </a:endParaRPr>
                    </a:p>
                  </a:txBody>
                  <a:tcPr/>
                </a:tc>
                <a:tc>
                  <a:txBody>
                    <a:bodyPr/>
                    <a:lstStyle/>
                    <a:p>
                      <a:r>
                        <a:rPr lang="en-US" sz="1200" b="0" i="0" dirty="0">
                          <a:solidFill>
                            <a:srgbClr val="000000"/>
                          </a:solidFill>
                          <a:effectLst/>
                          <a:latin typeface="+mn-lt"/>
                        </a:rPr>
                        <a:t>Pages/sec </a:t>
                      </a:r>
                      <a:endParaRPr lang="en-US" sz="1200" b="0" dirty="0">
                        <a:solidFill>
                          <a:srgbClr val="000000"/>
                        </a:solidFill>
                        <a:effectLst/>
                        <a:latin typeface="+mn-lt"/>
                      </a:endParaRPr>
                    </a:p>
                  </a:txBody>
                  <a:tcPr/>
                </a:tc>
                <a:tc>
                  <a:txBody>
                    <a:bodyPr/>
                    <a:lstStyle/>
                    <a:p>
                      <a:r>
                        <a:rPr lang="en-US" sz="1200" b="0" i="0" dirty="0">
                          <a:solidFill>
                            <a:srgbClr val="000000"/>
                          </a:solidFill>
                          <a:effectLst/>
                          <a:latin typeface="+mn-lt"/>
                        </a:rPr>
                        <a:t>The number of times that virtual memory is accessed by the system (each access is called a page fault)</a:t>
                      </a:r>
                      <a:endParaRPr lang="en-US" sz="1200" b="0" dirty="0">
                        <a:solidFill>
                          <a:srgbClr val="000000"/>
                        </a:solidFill>
                        <a:effectLst/>
                        <a:latin typeface="+mn-lt"/>
                      </a:endParaRPr>
                    </a:p>
                  </a:txBody>
                  <a:tcPr/>
                </a:tc>
                <a:extLst>
                  <a:ext uri="{0D108BD9-81ED-4DB2-BD59-A6C34878D82A}">
                    <a16:rowId xmlns:a16="http://schemas.microsoft.com/office/drawing/2014/main" val="10008"/>
                  </a:ext>
                </a:extLst>
              </a:tr>
            </a:tbl>
          </a:graphicData>
        </a:graphic>
      </p:graphicFrame>
    </p:spTree>
    <p:custDataLst>
      <p:tags r:id="rId1"/>
    </p:custDataLst>
    <p:extLst>
      <p:ext uri="{BB962C8B-B14F-4D97-AF65-F5344CB8AC3E}">
        <p14:creationId xmlns:p14="http://schemas.microsoft.com/office/powerpoint/2010/main" val="19737772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EFE10-34BD-4D27-A7AC-72AFDA55995E}"/>
              </a:ext>
            </a:extLst>
          </p:cNvPr>
          <p:cNvSpPr>
            <a:spLocks noGrp="1"/>
          </p:cNvSpPr>
          <p:nvPr>
            <p:ph type="title"/>
          </p:nvPr>
        </p:nvSpPr>
        <p:spPr/>
        <p:txBody>
          <a:bodyPr/>
          <a:lstStyle/>
          <a:p>
            <a:r>
              <a:rPr lang="en-US" dirty="0"/>
              <a:t>Performance Monitor (4 of 8)</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443407242"/>
              </p:ext>
            </p:extLst>
          </p:nvPr>
        </p:nvGraphicFramePr>
        <p:xfrm>
          <a:off x="476250" y="1825625"/>
          <a:ext cx="11242674" cy="4140200"/>
        </p:xfrm>
        <a:graphic>
          <a:graphicData uri="http://schemas.openxmlformats.org/drawingml/2006/table">
            <a:tbl>
              <a:tblPr firstRow="1" bandRow="1">
                <a:tableStyleId>{5C22544A-7EE6-4342-B048-85BDC9FD1C3A}</a:tableStyleId>
              </a:tblPr>
              <a:tblGrid>
                <a:gridCol w="3747558">
                  <a:extLst>
                    <a:ext uri="{9D8B030D-6E8A-4147-A177-3AD203B41FA5}">
                      <a16:colId xmlns:a16="http://schemas.microsoft.com/office/drawing/2014/main" val="20000"/>
                    </a:ext>
                  </a:extLst>
                </a:gridCol>
                <a:gridCol w="1923774">
                  <a:extLst>
                    <a:ext uri="{9D8B030D-6E8A-4147-A177-3AD203B41FA5}">
                      <a16:colId xmlns:a16="http://schemas.microsoft.com/office/drawing/2014/main" val="20001"/>
                    </a:ext>
                  </a:extLst>
                </a:gridCol>
                <a:gridCol w="5571342">
                  <a:extLst>
                    <a:ext uri="{9D8B030D-6E8A-4147-A177-3AD203B41FA5}">
                      <a16:colId xmlns:a16="http://schemas.microsoft.com/office/drawing/2014/main" val="20002"/>
                    </a:ext>
                  </a:extLst>
                </a:gridCol>
              </a:tblGrid>
              <a:tr h="370840">
                <a:tc>
                  <a:txBody>
                    <a:bodyPr/>
                    <a:lstStyle/>
                    <a:p>
                      <a:r>
                        <a:rPr lang="en-US" dirty="0"/>
                        <a:t>Table 12-1  Common performance objects and counters</a:t>
                      </a:r>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0"/>
                  </a:ext>
                </a:extLst>
              </a:tr>
              <a:tr h="370840">
                <a:tc>
                  <a:txBody>
                    <a:bodyPr/>
                    <a:lstStyle/>
                    <a:p>
                      <a:r>
                        <a:rPr lang="en-US" sz="1200" b="1" i="0" dirty="0">
                          <a:solidFill>
                            <a:srgbClr val="000000"/>
                          </a:solidFill>
                          <a:effectLst/>
                          <a:latin typeface="+mn-lt"/>
                        </a:rPr>
                        <a:t>Object </a:t>
                      </a:r>
                      <a:endParaRPr lang="en-US" sz="1200" b="1" dirty="0">
                        <a:solidFill>
                          <a:srgbClr val="000000"/>
                        </a:solidFill>
                        <a:effectLst/>
                        <a:latin typeface="+mn-lt"/>
                      </a:endParaRPr>
                    </a:p>
                  </a:txBody>
                  <a:tcPr anchor="ctr"/>
                </a:tc>
                <a:tc>
                  <a:txBody>
                    <a:bodyPr/>
                    <a:lstStyle/>
                    <a:p>
                      <a:r>
                        <a:rPr lang="en-US" sz="1200" b="1" i="0" dirty="0">
                          <a:solidFill>
                            <a:srgbClr val="000000"/>
                          </a:solidFill>
                          <a:effectLst/>
                          <a:latin typeface="+mn-lt"/>
                        </a:rPr>
                        <a:t>Counter </a:t>
                      </a:r>
                      <a:endParaRPr lang="en-US" sz="1200" b="1" dirty="0">
                        <a:solidFill>
                          <a:srgbClr val="000000"/>
                        </a:solidFill>
                        <a:effectLst/>
                        <a:latin typeface="+mn-lt"/>
                      </a:endParaRPr>
                    </a:p>
                  </a:txBody>
                  <a:tcPr anchor="ctr"/>
                </a:tc>
                <a:tc>
                  <a:txBody>
                    <a:bodyPr/>
                    <a:lstStyle/>
                    <a:p>
                      <a:r>
                        <a:rPr lang="en-US" sz="1200" b="1" i="0" dirty="0">
                          <a:solidFill>
                            <a:srgbClr val="000000"/>
                          </a:solidFill>
                          <a:effectLst/>
                          <a:latin typeface="+mn-lt"/>
                        </a:rPr>
                        <a:t>Descriptions</a:t>
                      </a:r>
                      <a:endParaRPr lang="en-US" sz="1200" b="1" dirty="0">
                        <a:solidFill>
                          <a:srgbClr val="000000"/>
                        </a:solidFill>
                        <a:effectLst/>
                        <a:latin typeface="+mn-lt"/>
                      </a:endParaRPr>
                    </a:p>
                  </a:txBody>
                  <a:tcPr anchor="ctr"/>
                </a:tc>
                <a:extLst>
                  <a:ext uri="{0D108BD9-81ED-4DB2-BD59-A6C34878D82A}">
                    <a16:rowId xmlns:a16="http://schemas.microsoft.com/office/drawing/2014/main" val="10001"/>
                  </a:ext>
                </a:extLst>
              </a:tr>
              <a:tr h="370840">
                <a:tc>
                  <a:txBody>
                    <a:bodyPr/>
                    <a:lstStyle/>
                    <a:p>
                      <a:r>
                        <a:rPr lang="en-US" sz="1200" b="0" i="0" dirty="0">
                          <a:solidFill>
                            <a:srgbClr val="000000"/>
                          </a:solidFill>
                          <a:effectLst/>
                          <a:latin typeface="+mn-lt"/>
                          <a:cs typeface="Arial" panose="020B0604020202020204" pitchFamily="34" charset="0"/>
                        </a:rPr>
                        <a:t>PhysicalDisk </a:t>
                      </a:r>
                      <a:endParaRPr lang="en-US" sz="1200" dirty="0">
                        <a:solidFill>
                          <a:srgbClr val="000000"/>
                        </a:solidFill>
                        <a:effectLst/>
                        <a:latin typeface="+mn-lt"/>
                        <a:cs typeface="Arial" panose="020B0604020202020204" pitchFamily="34" charset="0"/>
                      </a:endParaRPr>
                    </a:p>
                  </a:txBody>
                  <a:tcPr/>
                </a:tc>
                <a:tc>
                  <a:txBody>
                    <a:bodyPr/>
                    <a:lstStyle/>
                    <a:p>
                      <a:r>
                        <a:rPr lang="en-US" sz="1200" b="0" i="0" dirty="0">
                          <a:solidFill>
                            <a:srgbClr val="000000"/>
                          </a:solidFill>
                          <a:effectLst/>
                          <a:latin typeface="+mn-lt"/>
                          <a:cs typeface="Arial" panose="020B0604020202020204" pitchFamily="34" charset="0"/>
                        </a:rPr>
                        <a:t>% Idle Time </a:t>
                      </a:r>
                      <a:endParaRPr lang="en-US" sz="1200" dirty="0">
                        <a:solidFill>
                          <a:srgbClr val="000000"/>
                        </a:solidFill>
                        <a:effectLst/>
                        <a:latin typeface="+mn-lt"/>
                        <a:cs typeface="Arial" panose="020B0604020202020204" pitchFamily="34" charset="0"/>
                      </a:endParaRPr>
                    </a:p>
                  </a:txBody>
                  <a:tcPr/>
                </a:tc>
                <a:tc>
                  <a:txBody>
                    <a:bodyPr/>
                    <a:lstStyle/>
                    <a:p>
                      <a:r>
                        <a:rPr lang="en-US" sz="1200" b="0" i="0" dirty="0">
                          <a:solidFill>
                            <a:srgbClr val="000000"/>
                          </a:solidFill>
                          <a:effectLst/>
                          <a:latin typeface="+mn-lt"/>
                          <a:cs typeface="Arial" panose="020B0604020202020204" pitchFamily="34" charset="0"/>
                        </a:rPr>
                        <a:t>The percentage of time that the storage device was not performing read or write operations</a:t>
                      </a:r>
                      <a:endParaRPr lang="en-US" sz="1200" dirty="0">
                        <a:solidFill>
                          <a:srgbClr val="000000"/>
                        </a:solidFill>
                        <a:effectLst/>
                        <a:latin typeface="+mn-lt"/>
                        <a:cs typeface="Arial" panose="020B0604020202020204" pitchFamily="34" charset="0"/>
                      </a:endParaRPr>
                    </a:p>
                  </a:txBody>
                  <a:tcPr/>
                </a:tc>
                <a:extLst>
                  <a:ext uri="{0D108BD9-81ED-4DB2-BD59-A6C34878D82A}">
                    <a16:rowId xmlns:a16="http://schemas.microsoft.com/office/drawing/2014/main" val="10002"/>
                  </a:ext>
                </a:extLst>
              </a:tr>
              <a:tr h="370840">
                <a:tc>
                  <a:txBody>
                    <a:bodyPr/>
                    <a:lstStyle/>
                    <a:p>
                      <a:endParaRPr lang="en-US" sz="1200" dirty="0">
                        <a:solidFill>
                          <a:srgbClr val="000000"/>
                        </a:solidFill>
                        <a:latin typeface="+mn-lt"/>
                      </a:endParaRPr>
                    </a:p>
                  </a:txBody>
                  <a:tcPr/>
                </a:tc>
                <a:tc>
                  <a:txBody>
                    <a:bodyPr/>
                    <a:lstStyle/>
                    <a:p>
                      <a:r>
                        <a:rPr lang="en-US" sz="1200" b="0" i="0" dirty="0">
                          <a:solidFill>
                            <a:srgbClr val="000000"/>
                          </a:solidFill>
                          <a:effectLst/>
                          <a:latin typeface="+mn-lt"/>
                        </a:rPr>
                        <a:t>Avg. Disk Bytes/Transfer </a:t>
                      </a:r>
                      <a:endParaRPr lang="en-US" sz="1200" dirty="0">
                        <a:solidFill>
                          <a:srgbClr val="000000"/>
                        </a:solidFill>
                        <a:effectLst/>
                        <a:latin typeface="+mn-lt"/>
                      </a:endParaRPr>
                    </a:p>
                  </a:txBody>
                  <a:tcPr/>
                </a:tc>
                <a:tc>
                  <a:txBody>
                    <a:bodyPr/>
                    <a:lstStyle/>
                    <a:p>
                      <a:r>
                        <a:rPr lang="en-US" sz="1200" b="0" i="0" dirty="0">
                          <a:solidFill>
                            <a:srgbClr val="000000"/>
                          </a:solidFill>
                          <a:effectLst/>
                          <a:latin typeface="+mn-lt"/>
                        </a:rPr>
                        <a:t>The average number of bytes transferred between memory and disk during read and write operations</a:t>
                      </a:r>
                      <a:endParaRPr lang="en-US" sz="1200" dirty="0">
                        <a:solidFill>
                          <a:srgbClr val="000000"/>
                        </a:solidFill>
                        <a:effectLst/>
                        <a:latin typeface="+mn-lt"/>
                      </a:endParaRPr>
                    </a:p>
                  </a:txBody>
                  <a:tcPr/>
                </a:tc>
                <a:extLst>
                  <a:ext uri="{0D108BD9-81ED-4DB2-BD59-A6C34878D82A}">
                    <a16:rowId xmlns:a16="http://schemas.microsoft.com/office/drawing/2014/main" val="10003"/>
                  </a:ext>
                </a:extLst>
              </a:tr>
              <a:tr h="370840">
                <a:tc>
                  <a:txBody>
                    <a:bodyPr/>
                    <a:lstStyle/>
                    <a:p>
                      <a:endParaRPr lang="en-US" sz="1200" dirty="0">
                        <a:solidFill>
                          <a:srgbClr val="000000"/>
                        </a:solidFill>
                        <a:latin typeface="+mn-lt"/>
                      </a:endParaRPr>
                    </a:p>
                  </a:txBody>
                  <a:tcPr/>
                </a:tc>
                <a:tc>
                  <a:txBody>
                    <a:bodyPr/>
                    <a:lstStyle/>
                    <a:p>
                      <a:r>
                        <a:rPr lang="en-US" sz="1200" b="0" i="0" dirty="0">
                          <a:solidFill>
                            <a:srgbClr val="000000"/>
                          </a:solidFill>
                          <a:effectLst/>
                          <a:latin typeface="+mn-lt"/>
                        </a:rPr>
                        <a:t>Disk Bytes/sec </a:t>
                      </a:r>
                      <a:endParaRPr lang="en-US" sz="1200" dirty="0">
                        <a:solidFill>
                          <a:srgbClr val="000000"/>
                        </a:solidFill>
                        <a:effectLst/>
                        <a:latin typeface="+mn-lt"/>
                      </a:endParaRPr>
                    </a:p>
                  </a:txBody>
                  <a:tcPr/>
                </a:tc>
                <a:tc>
                  <a:txBody>
                    <a:bodyPr/>
                    <a:lstStyle/>
                    <a:p>
                      <a:r>
                        <a:rPr lang="en-US" sz="1200" b="0" i="0" dirty="0">
                          <a:solidFill>
                            <a:srgbClr val="000000"/>
                          </a:solidFill>
                          <a:effectLst/>
                          <a:latin typeface="+mn-lt"/>
                        </a:rPr>
                        <a:t>The rate at which bytes are transferred to and from the storage device</a:t>
                      </a:r>
                      <a:endParaRPr lang="en-US" sz="1200" dirty="0">
                        <a:solidFill>
                          <a:srgbClr val="000000"/>
                        </a:solidFill>
                        <a:effectLst/>
                        <a:latin typeface="+mn-lt"/>
                      </a:endParaRPr>
                    </a:p>
                  </a:txBody>
                  <a:tcPr/>
                </a:tc>
                <a:extLst>
                  <a:ext uri="{0D108BD9-81ED-4DB2-BD59-A6C34878D82A}">
                    <a16:rowId xmlns:a16="http://schemas.microsoft.com/office/drawing/2014/main" val="10004"/>
                  </a:ext>
                </a:extLst>
              </a:tr>
              <a:tr h="370840">
                <a:tc>
                  <a:txBody>
                    <a:bodyPr/>
                    <a:lstStyle/>
                    <a:p>
                      <a:endParaRPr lang="en-US" sz="1200" dirty="0">
                        <a:solidFill>
                          <a:srgbClr val="000000"/>
                        </a:solidFill>
                        <a:latin typeface="+mn-lt"/>
                      </a:endParaRPr>
                    </a:p>
                  </a:txBody>
                  <a:tcPr/>
                </a:tc>
                <a:tc>
                  <a:txBody>
                    <a:bodyPr/>
                    <a:lstStyle/>
                    <a:p>
                      <a:r>
                        <a:rPr lang="en-US" sz="1200" b="0" i="0" dirty="0">
                          <a:solidFill>
                            <a:srgbClr val="000000"/>
                          </a:solidFill>
                          <a:effectLst/>
                          <a:latin typeface="+mn-lt"/>
                        </a:rPr>
                        <a:t>Avg. Disk Queue Length </a:t>
                      </a:r>
                      <a:endParaRPr lang="en-US" sz="1200" dirty="0">
                        <a:solidFill>
                          <a:srgbClr val="000000"/>
                        </a:solidFill>
                        <a:effectLst/>
                        <a:latin typeface="+mn-lt"/>
                      </a:endParaRPr>
                    </a:p>
                  </a:txBody>
                  <a:tcPr/>
                </a:tc>
                <a:tc>
                  <a:txBody>
                    <a:bodyPr/>
                    <a:lstStyle/>
                    <a:p>
                      <a:r>
                        <a:rPr lang="en-US" sz="1200" b="0" i="0" dirty="0">
                          <a:solidFill>
                            <a:srgbClr val="000000"/>
                          </a:solidFill>
                          <a:effectLst/>
                          <a:latin typeface="+mn-lt"/>
                        </a:rPr>
                        <a:t>The average number of requests waiting in memory to be processed by the storage device</a:t>
                      </a:r>
                      <a:endParaRPr lang="en-US" sz="1200" dirty="0">
                        <a:solidFill>
                          <a:srgbClr val="000000"/>
                        </a:solidFill>
                        <a:effectLst/>
                        <a:latin typeface="+mn-lt"/>
                      </a:endParaRPr>
                    </a:p>
                  </a:txBody>
                  <a:tcPr/>
                </a:tc>
                <a:extLst>
                  <a:ext uri="{0D108BD9-81ED-4DB2-BD59-A6C34878D82A}">
                    <a16:rowId xmlns:a16="http://schemas.microsoft.com/office/drawing/2014/main" val="10005"/>
                  </a:ext>
                </a:extLst>
              </a:tr>
              <a:tr h="370840">
                <a:tc>
                  <a:txBody>
                    <a:bodyPr/>
                    <a:lstStyle/>
                    <a:p>
                      <a:r>
                        <a:rPr lang="en-US" sz="1200" b="0" i="0" dirty="0">
                          <a:solidFill>
                            <a:srgbClr val="000000"/>
                          </a:solidFill>
                          <a:effectLst/>
                          <a:latin typeface="+mn-lt"/>
                        </a:rPr>
                        <a:t>LogicalDisk </a:t>
                      </a:r>
                      <a:endParaRPr lang="en-US" sz="1200" dirty="0">
                        <a:solidFill>
                          <a:srgbClr val="000000"/>
                        </a:solidFill>
                        <a:effectLst/>
                        <a:latin typeface="+mn-lt"/>
                      </a:endParaRPr>
                    </a:p>
                  </a:txBody>
                  <a:tcPr/>
                </a:tc>
                <a:tc>
                  <a:txBody>
                    <a:bodyPr/>
                    <a:lstStyle/>
                    <a:p>
                      <a:r>
                        <a:rPr lang="en-US" sz="1200" b="0" i="0" dirty="0">
                          <a:solidFill>
                            <a:srgbClr val="000000"/>
                          </a:solidFill>
                          <a:effectLst/>
                          <a:latin typeface="+mn-lt"/>
                        </a:rPr>
                        <a:t>% Free Space </a:t>
                      </a:r>
                      <a:endParaRPr lang="en-US" sz="1200" dirty="0">
                        <a:solidFill>
                          <a:srgbClr val="000000"/>
                        </a:solidFill>
                        <a:effectLst/>
                        <a:latin typeface="+mn-lt"/>
                      </a:endParaRPr>
                    </a:p>
                  </a:txBody>
                  <a:tcPr/>
                </a:tc>
                <a:tc>
                  <a:txBody>
                    <a:bodyPr/>
                    <a:lstStyle/>
                    <a:p>
                      <a:r>
                        <a:rPr lang="en-US" sz="1200" b="0" i="0" dirty="0">
                          <a:solidFill>
                            <a:srgbClr val="000000"/>
                          </a:solidFill>
                          <a:effectLst/>
                          <a:latin typeface="+mn-lt"/>
                        </a:rPr>
                        <a:t>The percentage of free space on the volume</a:t>
                      </a:r>
                      <a:endParaRPr lang="en-US" sz="1200" dirty="0">
                        <a:solidFill>
                          <a:srgbClr val="000000"/>
                        </a:solidFill>
                        <a:effectLst/>
                        <a:latin typeface="+mn-lt"/>
                      </a:endParaRPr>
                    </a:p>
                  </a:txBody>
                  <a:tcPr/>
                </a:tc>
                <a:extLst>
                  <a:ext uri="{0D108BD9-81ED-4DB2-BD59-A6C34878D82A}">
                    <a16:rowId xmlns:a16="http://schemas.microsoft.com/office/drawing/2014/main" val="10006"/>
                  </a:ext>
                </a:extLst>
              </a:tr>
              <a:tr h="370840">
                <a:tc>
                  <a:txBody>
                    <a:bodyPr/>
                    <a:lstStyle/>
                    <a:p>
                      <a:r>
                        <a:rPr lang="en-US" sz="1200" b="0" i="0" dirty="0">
                          <a:solidFill>
                            <a:srgbClr val="000000"/>
                          </a:solidFill>
                          <a:effectLst/>
                          <a:latin typeface="+mn-lt"/>
                        </a:rPr>
                        <a:t>Network Interface</a:t>
                      </a:r>
                      <a:endParaRPr lang="en-US" sz="1200" dirty="0">
                        <a:solidFill>
                          <a:srgbClr val="000000"/>
                        </a:solidFill>
                        <a:effectLst/>
                        <a:latin typeface="+mn-lt"/>
                      </a:endParaRPr>
                    </a:p>
                  </a:txBody>
                  <a:tcPr/>
                </a:tc>
                <a:tc>
                  <a:txBody>
                    <a:bodyPr/>
                    <a:lstStyle/>
                    <a:p>
                      <a:r>
                        <a:rPr lang="en-US" sz="1200" b="0" i="0" dirty="0">
                          <a:solidFill>
                            <a:srgbClr val="000000"/>
                          </a:solidFill>
                          <a:effectLst/>
                          <a:latin typeface="+mn-lt"/>
                        </a:rPr>
                        <a:t>Bytes Total/sec </a:t>
                      </a:r>
                      <a:endParaRPr lang="en-US" sz="1200" dirty="0">
                        <a:solidFill>
                          <a:srgbClr val="000000"/>
                        </a:solidFill>
                        <a:effectLst/>
                        <a:latin typeface="+mn-lt"/>
                      </a:endParaRPr>
                    </a:p>
                  </a:txBody>
                  <a:tcPr/>
                </a:tc>
                <a:tc>
                  <a:txBody>
                    <a:bodyPr/>
                    <a:lstStyle/>
                    <a:p>
                      <a:r>
                        <a:rPr lang="en-US" sz="1200" b="0" i="0" dirty="0">
                          <a:solidFill>
                            <a:srgbClr val="000000"/>
                          </a:solidFill>
                          <a:effectLst/>
                          <a:latin typeface="+mn-lt"/>
                        </a:rPr>
                        <a:t>The rate at which bytes are transferred to and from the network interface</a:t>
                      </a:r>
                      <a:endParaRPr lang="en-US" sz="1200" dirty="0">
                        <a:solidFill>
                          <a:srgbClr val="000000"/>
                        </a:solidFill>
                        <a:effectLst/>
                        <a:latin typeface="+mn-lt"/>
                      </a:endParaRPr>
                    </a:p>
                  </a:txBody>
                  <a:tcPr/>
                </a:tc>
                <a:extLst>
                  <a:ext uri="{0D108BD9-81ED-4DB2-BD59-A6C34878D82A}">
                    <a16:rowId xmlns:a16="http://schemas.microsoft.com/office/drawing/2014/main" val="10007"/>
                  </a:ext>
                </a:extLst>
              </a:tr>
              <a:tr h="370840">
                <a:tc>
                  <a:txBody>
                    <a:bodyPr/>
                    <a:lstStyle/>
                    <a:p>
                      <a:endParaRPr lang="en-US" sz="1200" dirty="0">
                        <a:solidFill>
                          <a:srgbClr val="000000"/>
                        </a:solidFill>
                        <a:latin typeface="+mn-lt"/>
                      </a:endParaRPr>
                    </a:p>
                  </a:txBody>
                  <a:tcPr/>
                </a:tc>
                <a:tc>
                  <a:txBody>
                    <a:bodyPr/>
                    <a:lstStyle/>
                    <a:p>
                      <a:r>
                        <a:rPr lang="en-US" sz="1200" b="0" i="0" dirty="0">
                          <a:solidFill>
                            <a:srgbClr val="000000"/>
                          </a:solidFill>
                          <a:effectLst/>
                          <a:latin typeface="+mn-lt"/>
                        </a:rPr>
                        <a:t>Packets/sec </a:t>
                      </a:r>
                      <a:endParaRPr lang="en-US" sz="1200" dirty="0">
                        <a:solidFill>
                          <a:srgbClr val="000000"/>
                        </a:solidFill>
                        <a:effectLst/>
                        <a:latin typeface="+mn-lt"/>
                      </a:endParaRPr>
                    </a:p>
                  </a:txBody>
                  <a:tcPr/>
                </a:tc>
                <a:tc>
                  <a:txBody>
                    <a:bodyPr/>
                    <a:lstStyle/>
                    <a:p>
                      <a:r>
                        <a:rPr lang="en-US" sz="1200" b="0" i="0" dirty="0">
                          <a:solidFill>
                            <a:srgbClr val="000000"/>
                          </a:solidFill>
                          <a:effectLst/>
                          <a:latin typeface="+mn-lt"/>
                        </a:rPr>
                        <a:t>The rate at which packets are sent to and from the network interface</a:t>
                      </a:r>
                      <a:endParaRPr lang="en-US" sz="1200" dirty="0">
                        <a:solidFill>
                          <a:srgbClr val="000000"/>
                        </a:solidFill>
                        <a:effectLst/>
                        <a:latin typeface="+mn-lt"/>
                      </a:endParaRPr>
                    </a:p>
                  </a:txBody>
                  <a:tcPr/>
                </a:tc>
                <a:extLst>
                  <a:ext uri="{0D108BD9-81ED-4DB2-BD59-A6C34878D82A}">
                    <a16:rowId xmlns:a16="http://schemas.microsoft.com/office/drawing/2014/main" val="10008"/>
                  </a:ext>
                </a:extLst>
              </a:tr>
            </a:tbl>
          </a:graphicData>
        </a:graphic>
      </p:graphicFrame>
    </p:spTree>
    <p:custDataLst>
      <p:tags r:id="rId1"/>
    </p:custDataLst>
    <p:extLst>
      <p:ext uri="{BB962C8B-B14F-4D97-AF65-F5344CB8AC3E}">
        <p14:creationId xmlns:p14="http://schemas.microsoft.com/office/powerpoint/2010/main" val="10315413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EFE10-34BD-4D27-A7AC-72AFDA55995E}"/>
              </a:ext>
            </a:extLst>
          </p:cNvPr>
          <p:cNvSpPr>
            <a:spLocks noGrp="1"/>
          </p:cNvSpPr>
          <p:nvPr>
            <p:ph type="title"/>
          </p:nvPr>
        </p:nvSpPr>
        <p:spPr/>
        <p:txBody>
          <a:bodyPr/>
          <a:lstStyle/>
          <a:p>
            <a:r>
              <a:rPr lang="en-US" dirty="0"/>
              <a:t>Performance Monitor (5 of 8)</a:t>
            </a:r>
          </a:p>
        </p:txBody>
      </p:sp>
      <p:sp>
        <p:nvSpPr>
          <p:cNvPr id="5" name="Content Placeholder 4"/>
          <p:cNvSpPr>
            <a:spLocks noGrp="1"/>
          </p:cNvSpPr>
          <p:nvPr>
            <p:ph idx="1"/>
          </p:nvPr>
        </p:nvSpPr>
        <p:spPr/>
        <p:txBody>
          <a:bodyPr/>
          <a:lstStyle/>
          <a:p>
            <a:r>
              <a:rPr lang="en-US" dirty="0"/>
              <a:t>To add a performance counter to Performance Monitor</a:t>
            </a:r>
          </a:p>
          <a:p>
            <a:pPr lvl="1"/>
            <a:r>
              <a:rPr lang="en-US" dirty="0"/>
              <a:t>Click the Add icon (+) from the Performance Monitor toolbar</a:t>
            </a:r>
          </a:p>
          <a:p>
            <a:pPr lvl="1"/>
            <a:r>
              <a:rPr lang="en-US" dirty="0"/>
              <a:t>Add Counters window opens</a:t>
            </a:r>
          </a:p>
          <a:p>
            <a:pPr lvl="2"/>
            <a:r>
              <a:rPr lang="en-US" dirty="0"/>
              <a:t>Can add the appropriate performance counters and instances</a:t>
            </a:r>
          </a:p>
          <a:p>
            <a:pPr lvl="1"/>
            <a:r>
              <a:rPr lang="en-US" dirty="0"/>
              <a:t>Optionally select </a:t>
            </a:r>
            <a:r>
              <a:rPr lang="en-US" i="1" dirty="0"/>
              <a:t>Show description</a:t>
            </a:r>
          </a:p>
          <a:p>
            <a:pPr lvl="2"/>
            <a:r>
              <a:rPr lang="en-US" dirty="0"/>
              <a:t>View a pane describing the function of each counter selected</a:t>
            </a:r>
          </a:p>
        </p:txBody>
      </p:sp>
    </p:spTree>
    <p:custDataLst>
      <p:tags r:id="rId1"/>
    </p:custDataLst>
    <p:extLst>
      <p:ext uri="{BB962C8B-B14F-4D97-AF65-F5344CB8AC3E}">
        <p14:creationId xmlns:p14="http://schemas.microsoft.com/office/powerpoint/2010/main" val="9804462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EFE10-34BD-4D27-A7AC-72AFDA55995E}"/>
              </a:ext>
            </a:extLst>
          </p:cNvPr>
          <p:cNvSpPr>
            <a:spLocks noGrp="1"/>
          </p:cNvSpPr>
          <p:nvPr>
            <p:ph type="title"/>
          </p:nvPr>
        </p:nvSpPr>
        <p:spPr/>
        <p:txBody>
          <a:bodyPr/>
          <a:lstStyle/>
          <a:p>
            <a:r>
              <a:rPr lang="en-US" dirty="0"/>
              <a:t>Performance Monitor (6 of 8)</a:t>
            </a:r>
          </a:p>
        </p:txBody>
      </p:sp>
      <p:pic>
        <p:nvPicPr>
          <p:cNvPr id="4" name="Content Placeholder 3" descr="Adding a performance counter to Performance Monitor. Clicking on Add Icon from the toolbar opens the Add Counters window shown in the screenshot. Appropriated performance counters and instances can be added from this window. In the screenshot shown, the percentage Free Space performance counter under the Logical Disk object for the C drive instance on the local computer has been added."/>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234336" y="1690692"/>
            <a:ext cx="5726927" cy="4597566"/>
          </a:xfrm>
        </p:spPr>
      </p:pic>
    </p:spTree>
    <p:custDataLst>
      <p:tags r:id="rId1"/>
    </p:custDataLst>
    <p:extLst>
      <p:ext uri="{BB962C8B-B14F-4D97-AF65-F5344CB8AC3E}">
        <p14:creationId xmlns:p14="http://schemas.microsoft.com/office/powerpoint/2010/main" val="33196153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EFE10-34BD-4D27-A7AC-72AFDA55995E}"/>
              </a:ext>
            </a:extLst>
          </p:cNvPr>
          <p:cNvSpPr>
            <a:spLocks noGrp="1"/>
          </p:cNvSpPr>
          <p:nvPr>
            <p:ph type="title"/>
          </p:nvPr>
        </p:nvSpPr>
        <p:spPr/>
        <p:txBody>
          <a:bodyPr/>
          <a:lstStyle/>
          <a:p>
            <a:r>
              <a:rPr lang="en-US" dirty="0"/>
              <a:t>Performance Monitor (7 of 8)</a:t>
            </a:r>
          </a:p>
        </p:txBody>
      </p:sp>
      <p:sp>
        <p:nvSpPr>
          <p:cNvPr id="4" name="Content Placeholder 3"/>
          <p:cNvSpPr>
            <a:spLocks noGrp="1"/>
          </p:cNvSpPr>
          <p:nvPr>
            <p:ph idx="1"/>
          </p:nvPr>
        </p:nvSpPr>
        <p:spPr/>
        <p:txBody>
          <a:bodyPr/>
          <a:lstStyle/>
          <a:p>
            <a:r>
              <a:rPr lang="en-US" dirty="0"/>
              <a:t>To change the output view</a:t>
            </a:r>
          </a:p>
          <a:p>
            <a:pPr lvl="1"/>
            <a:r>
              <a:rPr lang="en-US" dirty="0"/>
              <a:t>Select the </a:t>
            </a:r>
            <a:r>
              <a:rPr lang="en-US" i="1" dirty="0"/>
              <a:t>Change graph type</a:t>
            </a:r>
            <a:r>
              <a:rPr lang="en-US" dirty="0"/>
              <a:t> drop-down box from the Performance Monitor toolbar</a:t>
            </a:r>
          </a:p>
          <a:p>
            <a:pPr lvl="2"/>
            <a:r>
              <a:rPr lang="en-US" dirty="0"/>
              <a:t>Select </a:t>
            </a:r>
            <a:r>
              <a:rPr lang="en-US" i="1" dirty="0"/>
              <a:t>Histogram</a:t>
            </a:r>
            <a:r>
              <a:rPr lang="en-US" dirty="0"/>
              <a:t> </a:t>
            </a:r>
            <a:r>
              <a:rPr lang="en-US" i="1" dirty="0"/>
              <a:t>bar</a:t>
            </a:r>
            <a:r>
              <a:rPr lang="en-US" dirty="0"/>
              <a:t> to view current performance counter values as a bar chart</a:t>
            </a:r>
          </a:p>
          <a:p>
            <a:pPr lvl="2"/>
            <a:r>
              <a:rPr lang="en-US" dirty="0"/>
              <a:t>Select </a:t>
            </a:r>
            <a:r>
              <a:rPr lang="en-US" i="1" dirty="0"/>
              <a:t>Report</a:t>
            </a:r>
            <a:r>
              <a:rPr lang="en-US" dirty="0"/>
              <a:t> to view a report of the current performance counter values</a:t>
            </a:r>
          </a:p>
          <a:p>
            <a:pPr lvl="1"/>
            <a:r>
              <a:rPr lang="en-US" dirty="0"/>
              <a:t>Report creates an appropriate simple performance baseline</a:t>
            </a:r>
          </a:p>
          <a:p>
            <a:pPr lvl="2"/>
            <a:r>
              <a:rPr lang="en-US" dirty="0"/>
              <a:t>Right-click the report and click </a:t>
            </a:r>
            <a:r>
              <a:rPr lang="en-US" i="1" dirty="0"/>
              <a:t>Save Settings As</a:t>
            </a:r>
            <a:r>
              <a:rPr lang="en-US" dirty="0"/>
              <a:t> to save the report as a webpage</a:t>
            </a:r>
          </a:p>
        </p:txBody>
      </p:sp>
    </p:spTree>
    <p:custDataLst>
      <p:tags r:id="rId1"/>
    </p:custDataLst>
    <p:extLst>
      <p:ext uri="{BB962C8B-B14F-4D97-AF65-F5344CB8AC3E}">
        <p14:creationId xmlns:p14="http://schemas.microsoft.com/office/powerpoint/2010/main" val="954705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EFE10-34BD-4D27-A7AC-72AFDA55995E}"/>
              </a:ext>
            </a:extLst>
          </p:cNvPr>
          <p:cNvSpPr>
            <a:spLocks noGrp="1"/>
          </p:cNvSpPr>
          <p:nvPr>
            <p:ph type="title"/>
          </p:nvPr>
        </p:nvSpPr>
        <p:spPr/>
        <p:txBody>
          <a:bodyPr/>
          <a:lstStyle/>
          <a:p>
            <a:r>
              <a:rPr lang="en-US" dirty="0"/>
              <a:t>Performance Monitor (8 of 8)</a:t>
            </a:r>
          </a:p>
        </p:txBody>
      </p:sp>
      <p:pic>
        <p:nvPicPr>
          <p:cNvPr id="5" name="Content Placeholder 4" descr="The Performance Monitor window displaying details in report view. In Performance Monitor toolbar, select the Change graph type drop-down box and select Report to view a report of the current performance counter values."/>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360837" y="1690691"/>
            <a:ext cx="5473925" cy="4583499"/>
          </a:xfrm>
        </p:spPr>
      </p:pic>
    </p:spTree>
    <p:custDataLst>
      <p:tags r:id="rId1"/>
    </p:custDataLst>
    <p:extLst>
      <p:ext uri="{BB962C8B-B14F-4D97-AF65-F5344CB8AC3E}">
        <p14:creationId xmlns:p14="http://schemas.microsoft.com/office/powerpoint/2010/main" val="7942055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EFE10-34BD-4D27-A7AC-72AFDA55995E}"/>
              </a:ext>
            </a:extLst>
          </p:cNvPr>
          <p:cNvSpPr>
            <a:spLocks noGrp="1"/>
          </p:cNvSpPr>
          <p:nvPr>
            <p:ph type="title"/>
          </p:nvPr>
        </p:nvSpPr>
        <p:spPr/>
        <p:txBody>
          <a:bodyPr/>
          <a:lstStyle/>
          <a:p>
            <a:r>
              <a:rPr lang="en-US" dirty="0"/>
              <a:t>Monitoring and Troubleshooting Methodology (1 of 4)</a:t>
            </a:r>
          </a:p>
        </p:txBody>
      </p:sp>
      <p:pic>
        <p:nvPicPr>
          <p:cNvPr id="3" name="Content Placeholder 2" descr="The monitoring and maintenance cycle for Windows Server 2019. This includes the following steps. 1. Installation. 2. Configuration, Security, Documentation. 3. Monitoring. 4. Reactive maintenance. 5. Proactive maintenance. Steps 2 to 5 run in a continuous cycle after step 1."/>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706733" y="1690692"/>
            <a:ext cx="4782134" cy="4639770"/>
          </a:xfrm>
        </p:spPr>
      </p:pic>
    </p:spTree>
    <p:custDataLst>
      <p:tags r:id="rId1"/>
    </p:custDataLst>
    <p:extLst>
      <p:ext uri="{BB962C8B-B14F-4D97-AF65-F5344CB8AC3E}">
        <p14:creationId xmlns:p14="http://schemas.microsoft.com/office/powerpoint/2010/main" val="23492122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EFE10-34BD-4D27-A7AC-72AFDA55995E}"/>
              </a:ext>
            </a:extLst>
          </p:cNvPr>
          <p:cNvSpPr>
            <a:spLocks noGrp="1"/>
          </p:cNvSpPr>
          <p:nvPr>
            <p:ph type="title"/>
          </p:nvPr>
        </p:nvSpPr>
        <p:spPr/>
        <p:txBody>
          <a:bodyPr/>
          <a:lstStyle/>
          <a:p>
            <a:r>
              <a:rPr lang="en-US" dirty="0"/>
              <a:t>Data Collector Sets (1 of 17)</a:t>
            </a:r>
          </a:p>
        </p:txBody>
      </p:sp>
      <p:sp>
        <p:nvSpPr>
          <p:cNvPr id="6" name="Content Placeholder 5"/>
          <p:cNvSpPr>
            <a:spLocks noGrp="1"/>
          </p:cNvSpPr>
          <p:nvPr>
            <p:ph idx="1"/>
          </p:nvPr>
        </p:nvSpPr>
        <p:spPr/>
        <p:txBody>
          <a:bodyPr/>
          <a:lstStyle/>
          <a:p>
            <a:r>
              <a:rPr lang="en-US" dirty="0"/>
              <a:t>Data Collector Sets tool</a:t>
            </a:r>
          </a:p>
          <a:p>
            <a:pPr lvl="1"/>
            <a:r>
              <a:rPr lang="en-US" dirty="0"/>
              <a:t>In the Performance MMC snap-in</a:t>
            </a:r>
          </a:p>
          <a:p>
            <a:pPr lvl="1"/>
            <a:r>
              <a:rPr lang="en-US" dirty="0"/>
              <a:t>Creates baselines spanning a period of time</a:t>
            </a:r>
          </a:p>
          <a:p>
            <a:pPr lvl="1"/>
            <a:r>
              <a:rPr lang="en-US" dirty="0"/>
              <a:t>Analyzes trends to proactively identify performance problems before they impact the system</a:t>
            </a:r>
          </a:p>
          <a:p>
            <a:r>
              <a:rPr lang="en-US" dirty="0"/>
              <a:t>Data collector set collects and logs data</a:t>
            </a:r>
          </a:p>
          <a:p>
            <a:pPr lvl="1"/>
            <a:r>
              <a:rPr lang="en-US" dirty="0"/>
              <a:t>Performance counters</a:t>
            </a:r>
          </a:p>
          <a:p>
            <a:pPr lvl="1"/>
            <a:r>
              <a:rPr lang="en-US" dirty="0"/>
              <a:t>Event trace providers reporting on Windows kernel and system applications</a:t>
            </a:r>
          </a:p>
          <a:p>
            <a:pPr lvl="1"/>
            <a:r>
              <a:rPr lang="en-US" dirty="0"/>
              <a:t>System configuration information in the Windows Registry</a:t>
            </a:r>
          </a:p>
        </p:txBody>
      </p:sp>
    </p:spTree>
    <p:custDataLst>
      <p:tags r:id="rId1"/>
    </p:custDataLst>
    <p:extLst>
      <p:ext uri="{BB962C8B-B14F-4D97-AF65-F5344CB8AC3E}">
        <p14:creationId xmlns:p14="http://schemas.microsoft.com/office/powerpoint/2010/main" val="34485948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EFE10-34BD-4D27-A7AC-72AFDA55995E}"/>
              </a:ext>
            </a:extLst>
          </p:cNvPr>
          <p:cNvSpPr>
            <a:spLocks noGrp="1"/>
          </p:cNvSpPr>
          <p:nvPr>
            <p:ph type="title"/>
          </p:nvPr>
        </p:nvSpPr>
        <p:spPr/>
        <p:txBody>
          <a:bodyPr/>
          <a:lstStyle/>
          <a:p>
            <a:r>
              <a:rPr lang="en-US" dirty="0"/>
              <a:t>Data Collector Sets (2 of 17)</a:t>
            </a:r>
          </a:p>
        </p:txBody>
      </p:sp>
      <p:pic>
        <p:nvPicPr>
          <p:cNvPr id="3" name="Content Placeholder 2" descr="The Data Collector Sets tool available in the Performance M M C snap-in."/>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814089" y="1690692"/>
            <a:ext cx="6567422" cy="4611634"/>
          </a:xfrm>
        </p:spPr>
      </p:pic>
    </p:spTree>
    <p:custDataLst>
      <p:tags r:id="rId1"/>
    </p:custDataLst>
    <p:extLst>
      <p:ext uri="{BB962C8B-B14F-4D97-AF65-F5344CB8AC3E}">
        <p14:creationId xmlns:p14="http://schemas.microsoft.com/office/powerpoint/2010/main" val="290182216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EFE10-34BD-4D27-A7AC-72AFDA55995E}"/>
              </a:ext>
            </a:extLst>
          </p:cNvPr>
          <p:cNvSpPr>
            <a:spLocks noGrp="1"/>
          </p:cNvSpPr>
          <p:nvPr>
            <p:ph type="title"/>
          </p:nvPr>
        </p:nvSpPr>
        <p:spPr/>
        <p:txBody>
          <a:bodyPr/>
          <a:lstStyle/>
          <a:p>
            <a:r>
              <a:rPr lang="en-US" dirty="0"/>
              <a:t>Data Collector Sets (3 of 17)</a:t>
            </a:r>
          </a:p>
        </p:txBody>
      </p:sp>
      <p:sp>
        <p:nvSpPr>
          <p:cNvPr id="4" name="Content Placeholder 3"/>
          <p:cNvSpPr>
            <a:spLocks noGrp="1"/>
          </p:cNvSpPr>
          <p:nvPr>
            <p:ph idx="1"/>
          </p:nvPr>
        </p:nvSpPr>
        <p:spPr/>
        <p:txBody>
          <a:bodyPr/>
          <a:lstStyle/>
          <a:p>
            <a:r>
              <a:rPr lang="en-US" dirty="0"/>
              <a:t>Performance counter alert data collector set</a:t>
            </a:r>
          </a:p>
          <a:p>
            <a:pPr lvl="1"/>
            <a:r>
              <a:rPr lang="en-US" dirty="0"/>
              <a:t>Monitors a performance counter</a:t>
            </a:r>
          </a:p>
          <a:p>
            <a:pPr lvl="1"/>
            <a:r>
              <a:rPr lang="en-US" dirty="0"/>
              <a:t>Logs associated data only when the performance counter exceeds or falls below a certain value</a:t>
            </a:r>
          </a:p>
          <a:p>
            <a:r>
              <a:rPr lang="en-US" dirty="0"/>
              <a:t>Creating a data collector set to log data</a:t>
            </a:r>
          </a:p>
          <a:p>
            <a:pPr lvl="1"/>
            <a:r>
              <a:rPr lang="en-US" dirty="0"/>
              <a:t>Right-click the User Defined folder under the Data Collector Sets folder</a:t>
            </a:r>
          </a:p>
          <a:p>
            <a:pPr lvl="1"/>
            <a:r>
              <a:rPr lang="en-US" dirty="0"/>
              <a:t>Click New, Data Collector Set</a:t>
            </a:r>
          </a:p>
          <a:p>
            <a:pPr lvl="1"/>
            <a:r>
              <a:rPr lang="en-US" dirty="0"/>
              <a:t>Starts the Create new Data Collector Set wizard</a:t>
            </a:r>
          </a:p>
        </p:txBody>
      </p:sp>
    </p:spTree>
    <p:custDataLst>
      <p:tags r:id="rId1"/>
    </p:custDataLst>
    <p:extLst>
      <p:ext uri="{BB962C8B-B14F-4D97-AF65-F5344CB8AC3E}">
        <p14:creationId xmlns:p14="http://schemas.microsoft.com/office/powerpoint/2010/main" val="32682804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EFE10-34BD-4D27-A7AC-72AFDA55995E}"/>
              </a:ext>
            </a:extLst>
          </p:cNvPr>
          <p:cNvSpPr>
            <a:spLocks noGrp="1"/>
          </p:cNvSpPr>
          <p:nvPr>
            <p:ph type="title"/>
          </p:nvPr>
        </p:nvSpPr>
        <p:spPr/>
        <p:txBody>
          <a:bodyPr/>
          <a:lstStyle/>
          <a:p>
            <a:r>
              <a:rPr lang="en-US" dirty="0"/>
              <a:t>Data Collector Sets (4 of 17)</a:t>
            </a:r>
          </a:p>
        </p:txBody>
      </p:sp>
      <p:sp>
        <p:nvSpPr>
          <p:cNvPr id="4" name="Content Placeholder 3"/>
          <p:cNvSpPr>
            <a:spLocks noGrp="1"/>
          </p:cNvSpPr>
          <p:nvPr>
            <p:ph idx="1"/>
          </p:nvPr>
        </p:nvSpPr>
        <p:spPr/>
        <p:txBody>
          <a:bodyPr/>
          <a:lstStyle/>
          <a:p>
            <a:r>
              <a:rPr lang="en-US" dirty="0"/>
              <a:t>Creating a data collector set to log data (continued)</a:t>
            </a:r>
          </a:p>
          <a:p>
            <a:pPr lvl="1"/>
            <a:r>
              <a:rPr lang="en-US" dirty="0"/>
              <a:t>Manually create a data collector set</a:t>
            </a:r>
          </a:p>
          <a:p>
            <a:pPr lvl="1"/>
            <a:r>
              <a:rPr lang="en-US" dirty="0"/>
              <a:t>Or select </a:t>
            </a:r>
            <a:r>
              <a:rPr lang="en-US" i="1" dirty="0"/>
              <a:t>Create from a template </a:t>
            </a:r>
            <a:r>
              <a:rPr lang="en-US" dirty="0"/>
              <a:t>to use preconfigured data collector sets</a:t>
            </a:r>
          </a:p>
          <a:p>
            <a:pPr lvl="1"/>
            <a:r>
              <a:rPr lang="en-US" dirty="0"/>
              <a:t>Select whether to collect and log data or create a performance alert</a:t>
            </a:r>
          </a:p>
          <a:p>
            <a:pPr lvl="1"/>
            <a:r>
              <a:rPr lang="en-US" dirty="0"/>
              <a:t>Specify the performance counters to monitor</a:t>
            </a:r>
          </a:p>
          <a:p>
            <a:pPr lvl="1"/>
            <a:r>
              <a:rPr lang="en-US" dirty="0"/>
              <a:t>Specify the event trace providers to monitor</a:t>
            </a:r>
          </a:p>
          <a:p>
            <a:pPr lvl="1"/>
            <a:r>
              <a:rPr lang="en-US" dirty="0"/>
              <a:t>Specify the Windows Registry keys to collect system configuration data from</a:t>
            </a:r>
          </a:p>
          <a:p>
            <a:pPr lvl="1"/>
            <a:r>
              <a:rPr lang="en-US" dirty="0"/>
              <a:t>Optionally modify the default folder to store the collected data</a:t>
            </a:r>
          </a:p>
          <a:p>
            <a:pPr lvl="1"/>
            <a:r>
              <a:rPr lang="en-US" dirty="0"/>
              <a:t>Specify data collector set options and click Finish</a:t>
            </a:r>
          </a:p>
        </p:txBody>
      </p:sp>
    </p:spTree>
    <p:custDataLst>
      <p:tags r:id="rId1"/>
    </p:custDataLst>
    <p:extLst>
      <p:ext uri="{BB962C8B-B14F-4D97-AF65-F5344CB8AC3E}">
        <p14:creationId xmlns:p14="http://schemas.microsoft.com/office/powerpoint/2010/main" val="126194840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EFE10-34BD-4D27-A7AC-72AFDA55995E}"/>
              </a:ext>
            </a:extLst>
          </p:cNvPr>
          <p:cNvSpPr>
            <a:spLocks noGrp="1"/>
          </p:cNvSpPr>
          <p:nvPr>
            <p:ph type="title"/>
          </p:nvPr>
        </p:nvSpPr>
        <p:spPr/>
        <p:txBody>
          <a:bodyPr/>
          <a:lstStyle/>
          <a:p>
            <a:r>
              <a:rPr lang="en-US" dirty="0"/>
              <a:t>Data Collector Sets (5 of 17)</a:t>
            </a:r>
          </a:p>
        </p:txBody>
      </p:sp>
      <p:pic>
        <p:nvPicPr>
          <p:cNvPr id="5" name="Content Placeholder 4" descr="Creating a new data collector set. In the Performance M M C snap-in right-click the User Defined folder under the Data Collector Sets folder and click New and Data Collector Set to open the Create new Data Collector Set Wizard. A data collector set called server x data collector set is manually created by entering the name and selecting the option, Create manually in the wizard."/>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337807" y="1690692"/>
            <a:ext cx="5519986" cy="4611634"/>
          </a:xfrm>
        </p:spPr>
      </p:pic>
    </p:spTree>
    <p:custDataLst>
      <p:tags r:id="rId1"/>
    </p:custDataLst>
    <p:extLst>
      <p:ext uri="{BB962C8B-B14F-4D97-AF65-F5344CB8AC3E}">
        <p14:creationId xmlns:p14="http://schemas.microsoft.com/office/powerpoint/2010/main" val="145560258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EFE10-34BD-4D27-A7AC-72AFDA55995E}"/>
              </a:ext>
            </a:extLst>
          </p:cNvPr>
          <p:cNvSpPr>
            <a:spLocks noGrp="1"/>
          </p:cNvSpPr>
          <p:nvPr>
            <p:ph type="title"/>
          </p:nvPr>
        </p:nvSpPr>
        <p:spPr/>
        <p:txBody>
          <a:bodyPr/>
          <a:lstStyle/>
          <a:p>
            <a:r>
              <a:rPr lang="en-US" dirty="0"/>
              <a:t>Data Collector Sets (6 of 17)</a:t>
            </a:r>
          </a:p>
        </p:txBody>
      </p:sp>
      <p:pic>
        <p:nvPicPr>
          <p:cNvPr id="4" name="Content Placeholder 3" descr="Selecting the data collector set type. In the next step of the Create new Data Collector Set wizard, the option to collect and log data and create a performance alert is selected. For collecting and logging data, the option, Create data logs is selected and under this option, performance counter, event trace data, and system configuration information is selected. Data will be collected and logged for the options selected."/>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359013" y="1690691"/>
            <a:ext cx="5477574" cy="4583499"/>
          </a:xfrm>
        </p:spPr>
      </p:pic>
    </p:spTree>
    <p:custDataLst>
      <p:tags r:id="rId1"/>
    </p:custDataLst>
    <p:extLst>
      <p:ext uri="{BB962C8B-B14F-4D97-AF65-F5344CB8AC3E}">
        <p14:creationId xmlns:p14="http://schemas.microsoft.com/office/powerpoint/2010/main" val="144512332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EFE10-34BD-4D27-A7AC-72AFDA55995E}"/>
              </a:ext>
            </a:extLst>
          </p:cNvPr>
          <p:cNvSpPr>
            <a:spLocks noGrp="1"/>
          </p:cNvSpPr>
          <p:nvPr>
            <p:ph type="title"/>
          </p:nvPr>
        </p:nvSpPr>
        <p:spPr/>
        <p:txBody>
          <a:bodyPr/>
          <a:lstStyle/>
          <a:p>
            <a:r>
              <a:rPr lang="en-US" dirty="0"/>
              <a:t>Data Collector Sets (7 of 17)</a:t>
            </a:r>
          </a:p>
        </p:txBody>
      </p:sp>
      <p:pic>
        <p:nvPicPr>
          <p:cNvPr id="4" name="Content Placeholder 3" descr="Specifying performance counters. In the next step of the Create new Data Collector Set Wizard, the performance counters to monitor are specified. Information from the performance counters that are configured will be collected every 15 seconds."/>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350607" y="1690692"/>
            <a:ext cx="5494385" cy="4597566"/>
          </a:xfrm>
        </p:spPr>
      </p:pic>
    </p:spTree>
    <p:custDataLst>
      <p:tags r:id="rId1"/>
    </p:custDataLst>
    <p:extLst>
      <p:ext uri="{BB962C8B-B14F-4D97-AF65-F5344CB8AC3E}">
        <p14:creationId xmlns:p14="http://schemas.microsoft.com/office/powerpoint/2010/main" val="33798607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EFE10-34BD-4D27-A7AC-72AFDA55995E}"/>
              </a:ext>
            </a:extLst>
          </p:cNvPr>
          <p:cNvSpPr>
            <a:spLocks noGrp="1"/>
          </p:cNvSpPr>
          <p:nvPr>
            <p:ph type="title"/>
          </p:nvPr>
        </p:nvSpPr>
        <p:spPr/>
        <p:txBody>
          <a:bodyPr/>
          <a:lstStyle/>
          <a:p>
            <a:r>
              <a:rPr lang="en-US" dirty="0"/>
              <a:t>Data Collector Sets (8 of 17)</a:t>
            </a:r>
          </a:p>
        </p:txBody>
      </p:sp>
      <p:pic>
        <p:nvPicPr>
          <p:cNvPr id="4" name="Content Placeholder 3" descr="Specifying event trace providers. In the next step of the Create new Data Collector Set Wizard, the event trace providers to monitor are specified. The event trace provider configured in the screenshot shown logs events generated by all Windows services."/>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348419" y="1690692"/>
            <a:ext cx="5498762" cy="4597566"/>
          </a:xfrm>
        </p:spPr>
      </p:pic>
    </p:spTree>
    <p:custDataLst>
      <p:tags r:id="rId1"/>
    </p:custDataLst>
    <p:extLst>
      <p:ext uri="{BB962C8B-B14F-4D97-AF65-F5344CB8AC3E}">
        <p14:creationId xmlns:p14="http://schemas.microsoft.com/office/powerpoint/2010/main" val="198122723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EFE10-34BD-4D27-A7AC-72AFDA55995E}"/>
              </a:ext>
            </a:extLst>
          </p:cNvPr>
          <p:cNvSpPr>
            <a:spLocks noGrp="1"/>
          </p:cNvSpPr>
          <p:nvPr>
            <p:ph type="title"/>
          </p:nvPr>
        </p:nvSpPr>
        <p:spPr/>
        <p:txBody>
          <a:bodyPr/>
          <a:lstStyle/>
          <a:p>
            <a:r>
              <a:rPr lang="en-US" dirty="0"/>
              <a:t>Data Collector Sets (9 of 17)</a:t>
            </a:r>
          </a:p>
        </p:txBody>
      </p:sp>
      <p:pic>
        <p:nvPicPr>
          <p:cNvPr id="5" name="Content Placeholder 4" descr="Specifying Windows Registry keys. In the next step of the Create new Data Collector Set Wizard, Windows Registry keys to collect system configuration data from, the SOFTWARE key under H KEY underscore LOCAL underscore MACHINE (H K L M) is specified."/>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340006" y="1690692"/>
            <a:ext cx="5515588" cy="4611634"/>
          </a:xfrm>
        </p:spPr>
      </p:pic>
    </p:spTree>
    <p:custDataLst>
      <p:tags r:id="rId1"/>
    </p:custDataLst>
    <p:extLst>
      <p:ext uri="{BB962C8B-B14F-4D97-AF65-F5344CB8AC3E}">
        <p14:creationId xmlns:p14="http://schemas.microsoft.com/office/powerpoint/2010/main" val="14996348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EFE10-34BD-4D27-A7AC-72AFDA55995E}"/>
              </a:ext>
            </a:extLst>
          </p:cNvPr>
          <p:cNvSpPr>
            <a:spLocks noGrp="1"/>
          </p:cNvSpPr>
          <p:nvPr>
            <p:ph type="title"/>
          </p:nvPr>
        </p:nvSpPr>
        <p:spPr/>
        <p:txBody>
          <a:bodyPr/>
          <a:lstStyle/>
          <a:p>
            <a:r>
              <a:rPr lang="en-US" dirty="0"/>
              <a:t>Data Collector Sets (10 of 17)</a:t>
            </a:r>
          </a:p>
        </p:txBody>
      </p:sp>
      <p:pic>
        <p:nvPicPr>
          <p:cNvPr id="4" name="Content Placeholder 3" descr="Specifying the log folder path. In the next step of the Create new Data Collector Set Wizard, the default folder to store the collected data can be modified."/>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335994" y="1690692"/>
            <a:ext cx="5523611" cy="4625702"/>
          </a:xfrm>
        </p:spPr>
      </p:pic>
    </p:spTree>
    <p:custDataLst>
      <p:tags r:id="rId1"/>
    </p:custDataLst>
    <p:extLst>
      <p:ext uri="{BB962C8B-B14F-4D97-AF65-F5344CB8AC3E}">
        <p14:creationId xmlns:p14="http://schemas.microsoft.com/office/powerpoint/2010/main" val="21209201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EFE10-34BD-4D27-A7AC-72AFDA55995E}"/>
              </a:ext>
            </a:extLst>
          </p:cNvPr>
          <p:cNvSpPr>
            <a:spLocks noGrp="1"/>
          </p:cNvSpPr>
          <p:nvPr>
            <p:ph type="title"/>
          </p:nvPr>
        </p:nvSpPr>
        <p:spPr/>
        <p:txBody>
          <a:bodyPr/>
          <a:lstStyle/>
          <a:p>
            <a:r>
              <a:rPr lang="en-US" dirty="0"/>
              <a:t>Monitoring and Troubleshooting Methodology (2 of 4)</a:t>
            </a:r>
          </a:p>
        </p:txBody>
      </p:sp>
      <p:sp>
        <p:nvSpPr>
          <p:cNvPr id="6" name="Content Placeholder 5"/>
          <p:cNvSpPr>
            <a:spLocks noGrp="1"/>
          </p:cNvSpPr>
          <p:nvPr>
            <p:ph idx="1"/>
          </p:nvPr>
        </p:nvSpPr>
        <p:spPr/>
        <p:txBody>
          <a:bodyPr/>
          <a:lstStyle/>
          <a:p>
            <a:r>
              <a:rPr lang="en-US" dirty="0"/>
              <a:t>Monitoring is the most time-consuming task</a:t>
            </a:r>
          </a:p>
          <a:p>
            <a:pPr lvl="1"/>
            <a:r>
              <a:rPr lang="en-US" dirty="0"/>
              <a:t>Examine network connectivity, view log files, and run performance utilities to identify problems and their causes</a:t>
            </a:r>
          </a:p>
          <a:p>
            <a:r>
              <a:rPr lang="en-US" dirty="0"/>
              <a:t>Proactive maintenance minimizes the chance of future problems</a:t>
            </a:r>
          </a:p>
          <a:p>
            <a:pPr lvl="1"/>
            <a:r>
              <a:rPr lang="en-US" dirty="0"/>
              <a:t>Perform regular system backups, monitor available storage, create baselines, and analyze performance trends</a:t>
            </a:r>
          </a:p>
          <a:p>
            <a:pPr lvl="2"/>
            <a:r>
              <a:rPr lang="en-US" dirty="0"/>
              <a:t>Document for future reference</a:t>
            </a:r>
          </a:p>
          <a:p>
            <a:r>
              <a:rPr lang="en-US" dirty="0"/>
              <a:t>Reactive maintenance corrects problems during monitoring</a:t>
            </a:r>
          </a:p>
          <a:p>
            <a:r>
              <a:rPr lang="en-US" dirty="0"/>
              <a:t>Troubleshooting procedure efficiently solves a problem systematically</a:t>
            </a:r>
          </a:p>
        </p:txBody>
      </p:sp>
    </p:spTree>
    <p:custDataLst>
      <p:tags r:id="rId1"/>
    </p:custDataLst>
    <p:extLst>
      <p:ext uri="{BB962C8B-B14F-4D97-AF65-F5344CB8AC3E}">
        <p14:creationId xmlns:p14="http://schemas.microsoft.com/office/powerpoint/2010/main" val="136550327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EFE10-34BD-4D27-A7AC-72AFDA55995E}"/>
              </a:ext>
            </a:extLst>
          </p:cNvPr>
          <p:cNvSpPr>
            <a:spLocks noGrp="1"/>
          </p:cNvSpPr>
          <p:nvPr>
            <p:ph type="title"/>
          </p:nvPr>
        </p:nvSpPr>
        <p:spPr/>
        <p:txBody>
          <a:bodyPr/>
          <a:lstStyle/>
          <a:p>
            <a:r>
              <a:rPr lang="en-US" dirty="0"/>
              <a:t>Data Collector Sets (11 of 17)</a:t>
            </a:r>
          </a:p>
        </p:txBody>
      </p:sp>
      <p:pic>
        <p:nvPicPr>
          <p:cNvPr id="5" name="Content Placeholder 4" descr="Specifying data collector set options. In the next step of the Create new Data Collector Set Wizard, the Administrator user is configured to run the data collector set. The option, Start this data collector set now is selected so that data is collected as soon as Finish is clicked."/>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335637" y="1690692"/>
            <a:ext cx="5524326" cy="4625702"/>
          </a:xfrm>
        </p:spPr>
      </p:pic>
    </p:spTree>
    <p:custDataLst>
      <p:tags r:id="rId1"/>
    </p:custDataLst>
    <p:extLst>
      <p:ext uri="{BB962C8B-B14F-4D97-AF65-F5344CB8AC3E}">
        <p14:creationId xmlns:p14="http://schemas.microsoft.com/office/powerpoint/2010/main" val="109946994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EFE10-34BD-4D27-A7AC-72AFDA55995E}"/>
              </a:ext>
            </a:extLst>
          </p:cNvPr>
          <p:cNvSpPr>
            <a:spLocks noGrp="1"/>
          </p:cNvSpPr>
          <p:nvPr>
            <p:ph type="title"/>
          </p:nvPr>
        </p:nvSpPr>
        <p:spPr/>
        <p:txBody>
          <a:bodyPr/>
          <a:lstStyle/>
          <a:p>
            <a:r>
              <a:rPr lang="en-US" dirty="0"/>
              <a:t>Data Collector Sets (12 of 17)</a:t>
            </a:r>
          </a:p>
        </p:txBody>
      </p:sp>
      <p:sp>
        <p:nvSpPr>
          <p:cNvPr id="6" name="Content Placeholder 5"/>
          <p:cNvSpPr>
            <a:spLocks noGrp="1"/>
          </p:cNvSpPr>
          <p:nvPr>
            <p:ph idx="1"/>
          </p:nvPr>
        </p:nvSpPr>
        <p:spPr/>
        <p:txBody>
          <a:bodyPr/>
          <a:lstStyle/>
          <a:p>
            <a:r>
              <a:rPr lang="en-US" dirty="0"/>
              <a:t>Creating a data collector set to log data (continued)</a:t>
            </a:r>
          </a:p>
          <a:p>
            <a:pPr lvl="1"/>
            <a:r>
              <a:rPr lang="en-US" dirty="0"/>
              <a:t>After creating a data collector set:</a:t>
            </a:r>
          </a:p>
          <a:p>
            <a:pPr lvl="2"/>
            <a:r>
              <a:rPr lang="en-US" dirty="0"/>
              <a:t>Right-click it under the User Defined folder</a:t>
            </a:r>
          </a:p>
          <a:p>
            <a:pPr lvl="2"/>
            <a:r>
              <a:rPr lang="en-US" dirty="0"/>
              <a:t>Click Start to start collecting data</a:t>
            </a:r>
          </a:p>
          <a:p>
            <a:pPr lvl="2"/>
            <a:r>
              <a:rPr lang="en-US" dirty="0"/>
              <a:t>Click Stop to stop collecting data</a:t>
            </a:r>
          </a:p>
          <a:p>
            <a:pPr lvl="2"/>
            <a:r>
              <a:rPr lang="en-US" dirty="0"/>
              <a:t>Click Properties to modify its configuration</a:t>
            </a:r>
          </a:p>
          <a:p>
            <a:pPr lvl="1"/>
            <a:r>
              <a:rPr lang="en-US" dirty="0"/>
              <a:t>Properties dialog box for a data collector set has six tabs</a:t>
            </a:r>
          </a:p>
          <a:p>
            <a:pPr lvl="2"/>
            <a:r>
              <a:rPr lang="en-US" dirty="0"/>
              <a:t>General, Directory, Security, Schedule, Stop Condition, Task</a:t>
            </a:r>
          </a:p>
        </p:txBody>
      </p:sp>
    </p:spTree>
    <p:custDataLst>
      <p:tags r:id="rId1"/>
    </p:custDataLst>
    <p:extLst>
      <p:ext uri="{BB962C8B-B14F-4D97-AF65-F5344CB8AC3E}">
        <p14:creationId xmlns:p14="http://schemas.microsoft.com/office/powerpoint/2010/main" val="15781274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EFE10-34BD-4D27-A7AC-72AFDA55995E}"/>
              </a:ext>
            </a:extLst>
          </p:cNvPr>
          <p:cNvSpPr>
            <a:spLocks noGrp="1"/>
          </p:cNvSpPr>
          <p:nvPr>
            <p:ph type="title"/>
          </p:nvPr>
        </p:nvSpPr>
        <p:spPr/>
        <p:txBody>
          <a:bodyPr/>
          <a:lstStyle/>
          <a:p>
            <a:r>
              <a:rPr lang="en-US" dirty="0"/>
              <a:t>Data Collector Sets (13 of 17)</a:t>
            </a:r>
          </a:p>
        </p:txBody>
      </p:sp>
      <p:sp>
        <p:nvSpPr>
          <p:cNvPr id="6" name="Content Placeholder 5"/>
          <p:cNvSpPr>
            <a:spLocks noGrp="1"/>
          </p:cNvSpPr>
          <p:nvPr>
            <p:ph idx="1"/>
          </p:nvPr>
        </p:nvSpPr>
        <p:spPr/>
        <p:txBody>
          <a:bodyPr/>
          <a:lstStyle/>
          <a:p>
            <a:r>
              <a:rPr lang="en-US" dirty="0"/>
              <a:t>Creating a performance counter alert</a:t>
            </a:r>
          </a:p>
          <a:p>
            <a:pPr lvl="1"/>
            <a:r>
              <a:rPr lang="en-US" dirty="0"/>
              <a:t>Almost identical process to creating a data collector set to log data</a:t>
            </a:r>
          </a:p>
          <a:p>
            <a:pPr lvl="1"/>
            <a:r>
              <a:rPr lang="en-US" dirty="0"/>
              <a:t>Select Performance Counter Alert when selecting the data performance set type</a:t>
            </a:r>
          </a:p>
          <a:p>
            <a:pPr lvl="1"/>
            <a:r>
              <a:rPr lang="en-US" dirty="0"/>
              <a:t>Click Next and specify performance counters and the associated alert values</a:t>
            </a:r>
          </a:p>
          <a:p>
            <a:pPr lvl="1"/>
            <a:r>
              <a:rPr lang="en-US" dirty="0"/>
              <a:t>Click Next and configure the same data collector set options as before</a:t>
            </a:r>
          </a:p>
          <a:p>
            <a:pPr lvl="1"/>
            <a:r>
              <a:rPr lang="en-US" dirty="0"/>
              <a:t>Click Finish and manage the performance counter alert like any other data collector set</a:t>
            </a:r>
          </a:p>
        </p:txBody>
      </p:sp>
    </p:spTree>
    <p:custDataLst>
      <p:tags r:id="rId1"/>
    </p:custDataLst>
    <p:extLst>
      <p:ext uri="{BB962C8B-B14F-4D97-AF65-F5344CB8AC3E}">
        <p14:creationId xmlns:p14="http://schemas.microsoft.com/office/powerpoint/2010/main" val="143938934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EFE10-34BD-4D27-A7AC-72AFDA55995E}"/>
              </a:ext>
            </a:extLst>
          </p:cNvPr>
          <p:cNvSpPr>
            <a:spLocks noGrp="1"/>
          </p:cNvSpPr>
          <p:nvPr>
            <p:ph type="title"/>
          </p:nvPr>
        </p:nvSpPr>
        <p:spPr/>
        <p:txBody>
          <a:bodyPr/>
          <a:lstStyle/>
          <a:p>
            <a:r>
              <a:rPr lang="en-US" dirty="0"/>
              <a:t>Data Collector Sets (14 of 17)</a:t>
            </a:r>
          </a:p>
        </p:txBody>
      </p:sp>
      <p:pic>
        <p:nvPicPr>
          <p:cNvPr id="4" name="Content Placeholder 3" descr="Configuring a performance counter alert. In the next step of the Create new Data Collector Set Wizard, the performance counters and the associated alert values are specified."/>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305267" y="1690692"/>
            <a:ext cx="5585065" cy="4680887"/>
          </a:xfrm>
        </p:spPr>
      </p:pic>
    </p:spTree>
    <p:custDataLst>
      <p:tags r:id="rId1"/>
    </p:custDataLst>
    <p:extLst>
      <p:ext uri="{BB962C8B-B14F-4D97-AF65-F5344CB8AC3E}">
        <p14:creationId xmlns:p14="http://schemas.microsoft.com/office/powerpoint/2010/main" val="393827905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EFE10-34BD-4D27-A7AC-72AFDA55995E}"/>
              </a:ext>
            </a:extLst>
          </p:cNvPr>
          <p:cNvSpPr>
            <a:spLocks noGrp="1"/>
          </p:cNvSpPr>
          <p:nvPr>
            <p:ph type="title"/>
          </p:nvPr>
        </p:nvSpPr>
        <p:spPr/>
        <p:txBody>
          <a:bodyPr/>
          <a:lstStyle/>
          <a:p>
            <a:r>
              <a:rPr lang="en-US" dirty="0"/>
              <a:t>Data Collector Sets (15 of 17)</a:t>
            </a:r>
          </a:p>
        </p:txBody>
      </p:sp>
      <p:sp>
        <p:nvSpPr>
          <p:cNvPr id="6" name="Content Placeholder 5"/>
          <p:cNvSpPr>
            <a:spLocks noGrp="1"/>
          </p:cNvSpPr>
          <p:nvPr>
            <p:ph idx="1"/>
          </p:nvPr>
        </p:nvSpPr>
        <p:spPr/>
        <p:txBody>
          <a:bodyPr/>
          <a:lstStyle/>
          <a:p>
            <a:r>
              <a:rPr lang="en-US" dirty="0"/>
              <a:t>Viewing the results of a data collector set</a:t>
            </a:r>
          </a:p>
          <a:p>
            <a:pPr lvl="1"/>
            <a:r>
              <a:rPr lang="en-US" dirty="0"/>
              <a:t>Stop a data collector set</a:t>
            </a:r>
          </a:p>
          <a:p>
            <a:pPr lvl="1"/>
            <a:r>
              <a:rPr lang="en-US" dirty="0"/>
              <a:t>Expand the User Defined folder under the Reports folder</a:t>
            </a:r>
          </a:p>
          <a:p>
            <a:pPr lvl="2"/>
            <a:r>
              <a:rPr lang="en-US" dirty="0"/>
              <a:t>Select the appropriate report under the folder for the data collector set</a:t>
            </a:r>
          </a:p>
          <a:p>
            <a:pPr lvl="1"/>
            <a:r>
              <a:rPr lang="en-US" dirty="0"/>
              <a:t>Report named for the date the data collector set was started</a:t>
            </a:r>
          </a:p>
          <a:p>
            <a:pPr lvl="2"/>
            <a:r>
              <a:rPr lang="en-US" dirty="0"/>
              <a:t>Right-click log file name and click View, Folder</a:t>
            </a:r>
          </a:p>
        </p:txBody>
      </p:sp>
    </p:spTree>
    <p:custDataLst>
      <p:tags r:id="rId1"/>
    </p:custDataLst>
    <p:extLst>
      <p:ext uri="{BB962C8B-B14F-4D97-AF65-F5344CB8AC3E}">
        <p14:creationId xmlns:p14="http://schemas.microsoft.com/office/powerpoint/2010/main" val="301661436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EFE10-34BD-4D27-A7AC-72AFDA55995E}"/>
              </a:ext>
            </a:extLst>
          </p:cNvPr>
          <p:cNvSpPr>
            <a:spLocks noGrp="1"/>
          </p:cNvSpPr>
          <p:nvPr>
            <p:ph type="title"/>
          </p:nvPr>
        </p:nvSpPr>
        <p:spPr/>
        <p:txBody>
          <a:bodyPr/>
          <a:lstStyle/>
          <a:p>
            <a:r>
              <a:rPr lang="en-US" dirty="0"/>
              <a:t>Data Collector Sets (16 of 17)</a:t>
            </a:r>
          </a:p>
        </p:txBody>
      </p:sp>
      <p:pic>
        <p:nvPicPr>
          <p:cNvPr id="7" name="Content Placeholder 6" descr="Viewing performance counter data from a data collector set in Performance monitor. In the Performance Monitor tool, expand the User Defined folder under the Reports folder and select the appropriate report under the folder for your data collector set. The report server x underscore 20200206 hyphen 000001 is clicked to view the performance counter data."/>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048250" y="1690692"/>
            <a:ext cx="6099099" cy="4625702"/>
          </a:xfrm>
        </p:spPr>
      </p:pic>
    </p:spTree>
    <p:custDataLst>
      <p:tags r:id="rId1"/>
    </p:custDataLst>
    <p:extLst>
      <p:ext uri="{BB962C8B-B14F-4D97-AF65-F5344CB8AC3E}">
        <p14:creationId xmlns:p14="http://schemas.microsoft.com/office/powerpoint/2010/main" val="426828718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EFE10-34BD-4D27-A7AC-72AFDA55995E}"/>
              </a:ext>
            </a:extLst>
          </p:cNvPr>
          <p:cNvSpPr>
            <a:spLocks noGrp="1"/>
          </p:cNvSpPr>
          <p:nvPr>
            <p:ph type="title"/>
          </p:nvPr>
        </p:nvSpPr>
        <p:spPr/>
        <p:txBody>
          <a:bodyPr/>
          <a:lstStyle/>
          <a:p>
            <a:r>
              <a:rPr lang="en-US" dirty="0"/>
              <a:t>Data Collector Sets (17 of 17)</a:t>
            </a:r>
          </a:p>
        </p:txBody>
      </p:sp>
      <p:pic>
        <p:nvPicPr>
          <p:cNvPr id="4" name="Content Placeholder 3" descr="Viewing log files from a data collector set.  In the Performance Monitor tool, expand the User Defined folder under the Reports folder and select the appropriate report under the folder for your data collector set. Right-click the report server x underscore 20200206 hyphen 000001 and then click View and Folder. This displays the log files that stores the data."/>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78194" y="1690692"/>
            <a:ext cx="9039212" cy="4611634"/>
          </a:xfrm>
        </p:spPr>
      </p:pic>
    </p:spTree>
    <p:custDataLst>
      <p:tags r:id="rId1"/>
    </p:custDataLst>
    <p:extLst>
      <p:ext uri="{BB962C8B-B14F-4D97-AF65-F5344CB8AC3E}">
        <p14:creationId xmlns:p14="http://schemas.microsoft.com/office/powerpoint/2010/main" val="62066883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EFE10-34BD-4D27-A7AC-72AFDA55995E}"/>
              </a:ext>
            </a:extLst>
          </p:cNvPr>
          <p:cNvSpPr>
            <a:spLocks noGrp="1"/>
          </p:cNvSpPr>
          <p:nvPr>
            <p:ph type="title"/>
          </p:nvPr>
        </p:nvSpPr>
        <p:spPr/>
        <p:txBody>
          <a:bodyPr/>
          <a:lstStyle/>
          <a:p>
            <a:r>
              <a:rPr lang="en-US" dirty="0"/>
              <a:t>Event Viewer (1 of 6)</a:t>
            </a:r>
          </a:p>
        </p:txBody>
      </p:sp>
      <p:sp>
        <p:nvSpPr>
          <p:cNvPr id="5" name="Content Placeholder 4"/>
          <p:cNvSpPr>
            <a:spLocks noGrp="1"/>
          </p:cNvSpPr>
          <p:nvPr>
            <p:ph idx="1"/>
          </p:nvPr>
        </p:nvSpPr>
        <p:spPr/>
        <p:txBody>
          <a:bodyPr/>
          <a:lstStyle/>
          <a:p>
            <a:r>
              <a:rPr lang="en-US" dirty="0"/>
              <a:t>Event log use</a:t>
            </a:r>
          </a:p>
          <a:p>
            <a:pPr lvl="1"/>
            <a:r>
              <a:rPr lang="en-US" dirty="0"/>
              <a:t>Troubleshoot problems affecting a particular system component, service, or application</a:t>
            </a:r>
          </a:p>
          <a:p>
            <a:r>
              <a:rPr lang="en-US" dirty="0"/>
              <a:t>Event Viewer tool used to view event logs and the events they contain</a:t>
            </a:r>
          </a:p>
          <a:p>
            <a:r>
              <a:rPr lang="en-US" dirty="0"/>
              <a:t>Five standard Windows event logs</a:t>
            </a:r>
          </a:p>
          <a:p>
            <a:pPr lvl="1"/>
            <a:r>
              <a:rPr lang="en-US" dirty="0"/>
              <a:t>Application, Security, Setup, System, Forwarded Events</a:t>
            </a:r>
          </a:p>
          <a:p>
            <a:pPr lvl="2"/>
            <a:r>
              <a:rPr lang="en-US" dirty="0"/>
              <a:t>Forwarded events log stores events obtained from computers on the network using an event subscription</a:t>
            </a:r>
          </a:p>
        </p:txBody>
      </p:sp>
    </p:spTree>
    <p:custDataLst>
      <p:tags r:id="rId1"/>
    </p:custDataLst>
    <p:extLst>
      <p:ext uri="{BB962C8B-B14F-4D97-AF65-F5344CB8AC3E}">
        <p14:creationId xmlns:p14="http://schemas.microsoft.com/office/powerpoint/2010/main" val="385613453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EFE10-34BD-4D27-A7AC-72AFDA55995E}"/>
              </a:ext>
            </a:extLst>
          </p:cNvPr>
          <p:cNvSpPr>
            <a:spLocks noGrp="1"/>
          </p:cNvSpPr>
          <p:nvPr>
            <p:ph type="title"/>
          </p:nvPr>
        </p:nvSpPr>
        <p:spPr/>
        <p:txBody>
          <a:bodyPr/>
          <a:lstStyle/>
          <a:p>
            <a:r>
              <a:rPr lang="en-US" dirty="0"/>
              <a:t>Event Viewer (2 of 6)</a:t>
            </a:r>
          </a:p>
        </p:txBody>
      </p:sp>
      <p:pic>
        <p:nvPicPr>
          <p:cNvPr id="4" name="Content Placeholder 3" descr="The Event Viewer tool that displays events of six different levels. In the screenshot shown, the system event log has been selected in the navigation pane and it displays information, warning, and error level events in the system pane. For the event selected in the system pane, the event description, and other properties such as event I D number and date of logging are listed."/>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972668" y="1690692"/>
            <a:ext cx="6250263" cy="4597566"/>
          </a:xfrm>
        </p:spPr>
      </p:pic>
    </p:spTree>
    <p:custDataLst>
      <p:tags r:id="rId1"/>
    </p:custDataLst>
    <p:extLst>
      <p:ext uri="{BB962C8B-B14F-4D97-AF65-F5344CB8AC3E}">
        <p14:creationId xmlns:p14="http://schemas.microsoft.com/office/powerpoint/2010/main" val="385474276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EFE10-34BD-4D27-A7AC-72AFDA55995E}"/>
              </a:ext>
            </a:extLst>
          </p:cNvPr>
          <p:cNvSpPr>
            <a:spLocks noGrp="1"/>
          </p:cNvSpPr>
          <p:nvPr>
            <p:ph type="title"/>
          </p:nvPr>
        </p:nvSpPr>
        <p:spPr/>
        <p:txBody>
          <a:bodyPr/>
          <a:lstStyle/>
          <a:p>
            <a:r>
              <a:rPr lang="en-US" dirty="0"/>
              <a:t>Event Viewer (3 of 6)</a:t>
            </a:r>
          </a:p>
        </p:txBody>
      </p:sp>
      <p:sp>
        <p:nvSpPr>
          <p:cNvPr id="5" name="Content Placeholder 4"/>
          <p:cNvSpPr>
            <a:spLocks noGrp="1"/>
          </p:cNvSpPr>
          <p:nvPr>
            <p:ph idx="1"/>
          </p:nvPr>
        </p:nvSpPr>
        <p:spPr/>
        <p:txBody>
          <a:bodyPr/>
          <a:lstStyle/>
          <a:p>
            <a:r>
              <a:rPr lang="en-US" dirty="0"/>
              <a:t>To limit number of events recorded in Application and System event logs</a:t>
            </a:r>
          </a:p>
          <a:p>
            <a:pPr lvl="1"/>
            <a:r>
              <a:rPr lang="en-US" dirty="0"/>
              <a:t>Windows creates additional event logs</a:t>
            </a:r>
          </a:p>
          <a:p>
            <a:pPr lvl="2"/>
            <a:r>
              <a:rPr lang="en-US" dirty="0"/>
              <a:t>Located in </a:t>
            </a:r>
            <a:r>
              <a:rPr lang="en-US" i="1" dirty="0"/>
              <a:t>Applications and Services Logs </a:t>
            </a:r>
            <a:r>
              <a:rPr lang="en-US" dirty="0"/>
              <a:t>folder</a:t>
            </a:r>
          </a:p>
          <a:p>
            <a:pPr lvl="2"/>
            <a:r>
              <a:rPr lang="en-US" dirty="0"/>
              <a:t>In the navigation pane of Event Viewer</a:t>
            </a:r>
          </a:p>
          <a:p>
            <a:r>
              <a:rPr lang="en-US" dirty="0"/>
              <a:t>Viewing events</a:t>
            </a:r>
          </a:p>
          <a:p>
            <a:pPr lvl="1"/>
            <a:r>
              <a:rPr lang="en-US" dirty="0"/>
              <a:t>Six different event levels indicate the type or severity</a:t>
            </a:r>
          </a:p>
          <a:p>
            <a:pPr lvl="2"/>
            <a:r>
              <a:rPr lang="en-US" dirty="0"/>
              <a:t>Information, Warning, Error, Critical, Audit Success, Audit Failure</a:t>
            </a:r>
          </a:p>
        </p:txBody>
      </p:sp>
    </p:spTree>
    <p:custDataLst>
      <p:tags r:id="rId1"/>
    </p:custDataLst>
    <p:extLst>
      <p:ext uri="{BB962C8B-B14F-4D97-AF65-F5344CB8AC3E}">
        <p14:creationId xmlns:p14="http://schemas.microsoft.com/office/powerpoint/2010/main" val="11086131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EFE10-34BD-4D27-A7AC-72AFDA55995E}"/>
              </a:ext>
            </a:extLst>
          </p:cNvPr>
          <p:cNvSpPr>
            <a:spLocks noGrp="1"/>
          </p:cNvSpPr>
          <p:nvPr>
            <p:ph type="title"/>
          </p:nvPr>
        </p:nvSpPr>
        <p:spPr/>
        <p:txBody>
          <a:bodyPr/>
          <a:lstStyle/>
          <a:p>
            <a:r>
              <a:rPr lang="en-US" dirty="0"/>
              <a:t>Monitoring and Troubleshooting Methodology (3 of 4)</a:t>
            </a:r>
          </a:p>
        </p:txBody>
      </p:sp>
      <p:sp>
        <p:nvSpPr>
          <p:cNvPr id="6" name="Content Placeholder 5"/>
          <p:cNvSpPr>
            <a:spLocks noGrp="1"/>
          </p:cNvSpPr>
          <p:nvPr>
            <p:ph idx="1"/>
          </p:nvPr>
        </p:nvSpPr>
        <p:spPr/>
        <p:txBody>
          <a:bodyPr/>
          <a:lstStyle/>
          <a:p>
            <a:r>
              <a:rPr lang="en-US" dirty="0"/>
              <a:t>Steps to take when a problem occurs</a:t>
            </a:r>
          </a:p>
          <a:p>
            <a:pPr lvl="1"/>
            <a:r>
              <a:rPr lang="en-US" dirty="0"/>
              <a:t>Gather information about it</a:t>
            </a:r>
          </a:p>
          <a:p>
            <a:pPr lvl="1"/>
            <a:r>
              <a:rPr lang="en-US" dirty="0"/>
              <a:t>Isolate the problem</a:t>
            </a:r>
          </a:p>
          <a:p>
            <a:pPr lvl="1"/>
            <a:r>
              <a:rPr lang="en-US" dirty="0"/>
              <a:t>Generate a list of possible causes and solutions</a:t>
            </a:r>
          </a:p>
          <a:p>
            <a:pPr lvl="1"/>
            <a:r>
              <a:rPr lang="en-US" dirty="0"/>
              <a:t>Implement and test possible solutions for results until problem resolved</a:t>
            </a:r>
          </a:p>
          <a:p>
            <a:pPr lvl="1"/>
            <a:r>
              <a:rPr lang="en-US" dirty="0"/>
              <a:t>Document the solution and take proactive maintenance measures</a:t>
            </a:r>
          </a:p>
          <a:p>
            <a:r>
              <a:rPr lang="en-US" dirty="0"/>
              <a:t> Two golden rules of any troubleshooting process</a:t>
            </a:r>
          </a:p>
          <a:p>
            <a:pPr lvl="1"/>
            <a:r>
              <a:rPr lang="en-US" dirty="0"/>
              <a:t>Prioritize problems and try to solve the root of the problem</a:t>
            </a:r>
          </a:p>
        </p:txBody>
      </p:sp>
    </p:spTree>
    <p:custDataLst>
      <p:tags r:id="rId1"/>
    </p:custDataLst>
    <p:extLst>
      <p:ext uri="{BB962C8B-B14F-4D97-AF65-F5344CB8AC3E}">
        <p14:creationId xmlns:p14="http://schemas.microsoft.com/office/powerpoint/2010/main" val="308302550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EFE10-34BD-4D27-A7AC-72AFDA55995E}"/>
              </a:ext>
            </a:extLst>
          </p:cNvPr>
          <p:cNvSpPr>
            <a:spLocks noGrp="1"/>
          </p:cNvSpPr>
          <p:nvPr>
            <p:ph type="title"/>
          </p:nvPr>
        </p:nvSpPr>
        <p:spPr/>
        <p:txBody>
          <a:bodyPr/>
          <a:lstStyle/>
          <a:p>
            <a:r>
              <a:rPr lang="en-US" dirty="0"/>
              <a:t>Event Viewer (4 of 6)</a:t>
            </a:r>
          </a:p>
        </p:txBody>
      </p:sp>
      <p:sp>
        <p:nvSpPr>
          <p:cNvPr id="4" name="Content Placeholder 3"/>
          <p:cNvSpPr>
            <a:spLocks noGrp="1"/>
          </p:cNvSpPr>
          <p:nvPr>
            <p:ph idx="1"/>
          </p:nvPr>
        </p:nvSpPr>
        <p:spPr/>
        <p:txBody>
          <a:bodyPr/>
          <a:lstStyle/>
          <a:p>
            <a:r>
              <a:rPr lang="en-US" dirty="0"/>
              <a:t>Filtering events</a:t>
            </a:r>
          </a:p>
          <a:p>
            <a:pPr lvl="1"/>
            <a:r>
              <a:rPr lang="en-US" dirty="0"/>
              <a:t>To limit the events displayed for the log</a:t>
            </a:r>
          </a:p>
          <a:p>
            <a:pPr lvl="2"/>
            <a:r>
              <a:rPr lang="en-US" dirty="0"/>
              <a:t>Open Event Viewer and select log</a:t>
            </a:r>
          </a:p>
          <a:p>
            <a:pPr lvl="2"/>
            <a:r>
              <a:rPr lang="en-US" dirty="0"/>
              <a:t>Click Filter Current Log in the Actions pane</a:t>
            </a:r>
          </a:p>
          <a:p>
            <a:pPr lvl="2"/>
            <a:r>
              <a:rPr lang="en-US" dirty="0"/>
              <a:t>Specify the appropriate criteria</a:t>
            </a:r>
          </a:p>
          <a:p>
            <a:pPr lvl="1"/>
            <a:r>
              <a:rPr lang="en-US" dirty="0"/>
              <a:t>Custom view</a:t>
            </a:r>
          </a:p>
          <a:p>
            <a:pPr lvl="2"/>
            <a:r>
              <a:rPr lang="en-US" dirty="0"/>
              <a:t>For recurring problems, or to display events from multiple event logs</a:t>
            </a:r>
          </a:p>
          <a:p>
            <a:pPr lvl="2"/>
            <a:r>
              <a:rPr lang="en-US" dirty="0"/>
              <a:t>Saved for future use</a:t>
            </a:r>
          </a:p>
          <a:p>
            <a:pPr lvl="2"/>
            <a:r>
              <a:rPr lang="en-US" dirty="0"/>
              <a:t>Saved under the Custom Views folder in the navigation pane</a:t>
            </a:r>
          </a:p>
        </p:txBody>
      </p:sp>
    </p:spTree>
    <p:custDataLst>
      <p:tags r:id="rId1"/>
    </p:custDataLst>
    <p:extLst>
      <p:ext uri="{BB962C8B-B14F-4D97-AF65-F5344CB8AC3E}">
        <p14:creationId xmlns:p14="http://schemas.microsoft.com/office/powerpoint/2010/main" val="221180031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EFE10-34BD-4D27-A7AC-72AFDA55995E}"/>
              </a:ext>
            </a:extLst>
          </p:cNvPr>
          <p:cNvSpPr>
            <a:spLocks noGrp="1"/>
          </p:cNvSpPr>
          <p:nvPr>
            <p:ph type="title"/>
          </p:nvPr>
        </p:nvSpPr>
        <p:spPr/>
        <p:txBody>
          <a:bodyPr/>
          <a:lstStyle/>
          <a:p>
            <a:r>
              <a:rPr lang="en-US" dirty="0"/>
              <a:t>Event Viewer (5 of 6)</a:t>
            </a:r>
          </a:p>
        </p:txBody>
      </p:sp>
      <p:sp>
        <p:nvSpPr>
          <p:cNvPr id="4" name="Content Placeholder 3"/>
          <p:cNvSpPr>
            <a:spLocks noGrp="1"/>
          </p:cNvSpPr>
          <p:nvPr>
            <p:ph idx="1"/>
          </p:nvPr>
        </p:nvSpPr>
        <p:spPr/>
        <p:txBody>
          <a:bodyPr/>
          <a:lstStyle/>
          <a:p>
            <a:r>
              <a:rPr lang="en-US" dirty="0"/>
              <a:t>Filtering events (continued)</a:t>
            </a:r>
          </a:p>
          <a:p>
            <a:pPr lvl="1"/>
            <a:r>
              <a:rPr lang="en-US" dirty="0"/>
              <a:t>Creating a custom view</a:t>
            </a:r>
          </a:p>
          <a:p>
            <a:pPr lvl="2"/>
            <a:r>
              <a:rPr lang="en-US" dirty="0"/>
              <a:t>Click Create Custom View from the Actions pane</a:t>
            </a:r>
          </a:p>
          <a:p>
            <a:pPr lvl="2"/>
            <a:r>
              <a:rPr lang="en-US" dirty="0"/>
              <a:t>Specify the appropriate criteria</a:t>
            </a:r>
          </a:p>
          <a:p>
            <a:pPr lvl="2"/>
            <a:r>
              <a:rPr lang="en-US" dirty="0"/>
              <a:t>Click OK</a:t>
            </a:r>
          </a:p>
          <a:p>
            <a:pPr lvl="2"/>
            <a:r>
              <a:rPr lang="en-US" dirty="0"/>
              <a:t>Specify name, description, and location for your custom view</a:t>
            </a:r>
          </a:p>
          <a:p>
            <a:pPr lvl="2"/>
            <a:r>
              <a:rPr lang="en-US" dirty="0"/>
              <a:t>Click OK to create it</a:t>
            </a:r>
          </a:p>
          <a:p>
            <a:pPr lvl="1"/>
            <a:r>
              <a:rPr lang="en-US" dirty="0"/>
              <a:t>Select a custom view in the Event Viewer navigation pane to display the associated events</a:t>
            </a:r>
          </a:p>
        </p:txBody>
      </p:sp>
    </p:spTree>
    <p:custDataLst>
      <p:tags r:id="rId1"/>
    </p:custDataLst>
    <p:extLst>
      <p:ext uri="{BB962C8B-B14F-4D97-AF65-F5344CB8AC3E}">
        <p14:creationId xmlns:p14="http://schemas.microsoft.com/office/powerpoint/2010/main" val="73942525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EFE10-34BD-4D27-A7AC-72AFDA55995E}"/>
              </a:ext>
            </a:extLst>
          </p:cNvPr>
          <p:cNvSpPr>
            <a:spLocks noGrp="1"/>
          </p:cNvSpPr>
          <p:nvPr>
            <p:ph type="title"/>
          </p:nvPr>
        </p:nvSpPr>
        <p:spPr/>
        <p:txBody>
          <a:bodyPr/>
          <a:lstStyle/>
          <a:p>
            <a:r>
              <a:rPr lang="en-US" dirty="0"/>
              <a:t>Event Viewer (6 of 6)</a:t>
            </a:r>
          </a:p>
        </p:txBody>
      </p:sp>
      <p:pic>
        <p:nvPicPr>
          <p:cNvPr id="5" name="Content Placeholder 4" descr="A custom view for events can be created for displaying events from multiple event logs. In Event Viewer, click Create Custom View from the Actions pane which opens the Create Custom View window. Options have been configured in this window such that Critical, Error, and Warning events from Application and D F S Replication event logs that contain the Response Time keywords will be displayed. A name, description, and location is specified for this custom view and O K is clicked to create the custom view."/>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971345" y="1690692"/>
            <a:ext cx="4252910" cy="4574687"/>
          </a:xfrm>
        </p:spPr>
      </p:pic>
    </p:spTree>
    <p:custDataLst>
      <p:tags r:id="rId1"/>
    </p:custDataLst>
    <p:extLst>
      <p:ext uri="{BB962C8B-B14F-4D97-AF65-F5344CB8AC3E}">
        <p14:creationId xmlns:p14="http://schemas.microsoft.com/office/powerpoint/2010/main" val="190039893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EFE10-34BD-4D27-A7AC-72AFDA55995E}"/>
              </a:ext>
            </a:extLst>
          </p:cNvPr>
          <p:cNvSpPr>
            <a:spLocks noGrp="1"/>
          </p:cNvSpPr>
          <p:nvPr>
            <p:ph type="title"/>
          </p:nvPr>
        </p:nvSpPr>
        <p:spPr/>
        <p:txBody>
          <a:bodyPr/>
          <a:lstStyle/>
          <a:p>
            <a:r>
              <a:rPr lang="en-US" dirty="0"/>
              <a:t>Reliability Monitor (1 of 2)</a:t>
            </a:r>
          </a:p>
        </p:txBody>
      </p:sp>
      <p:sp>
        <p:nvSpPr>
          <p:cNvPr id="4" name="Content Placeholder 3"/>
          <p:cNvSpPr>
            <a:spLocks noGrp="1"/>
          </p:cNvSpPr>
          <p:nvPr>
            <p:ph idx="1"/>
          </p:nvPr>
        </p:nvSpPr>
        <p:spPr/>
        <p:txBody>
          <a:bodyPr/>
          <a:lstStyle/>
          <a:p>
            <a:r>
              <a:rPr lang="en-US" dirty="0"/>
              <a:t>Indicates event trends over a period of time</a:t>
            </a:r>
          </a:p>
          <a:p>
            <a:pPr lvl="1"/>
            <a:r>
              <a:rPr lang="en-US" dirty="0"/>
              <a:t>Proactively identifies system stability or performance problems</a:t>
            </a:r>
          </a:p>
          <a:p>
            <a:r>
              <a:rPr lang="en-US" dirty="0"/>
              <a:t>If stability index in Reliability Monitor value drops over a period of time</a:t>
            </a:r>
          </a:p>
          <a:p>
            <a:pPr lvl="1"/>
            <a:r>
              <a:rPr lang="en-US" dirty="0"/>
              <a:t>Steps can be taken to resolve the associated issues before system performance and stability affected</a:t>
            </a:r>
          </a:p>
          <a:p>
            <a:r>
              <a:rPr lang="en-US" dirty="0"/>
              <a:t>Viewing more information about an event shown in the Reliability Monitor</a:t>
            </a:r>
          </a:p>
          <a:p>
            <a:pPr lvl="1"/>
            <a:r>
              <a:rPr lang="en-US" dirty="0"/>
              <a:t>Double-click the event under the </a:t>
            </a:r>
            <a:r>
              <a:rPr lang="en-US" i="1" dirty="0"/>
              <a:t>Reliability details for</a:t>
            </a:r>
            <a:r>
              <a:rPr lang="en-US" dirty="0"/>
              <a:t> pane</a:t>
            </a:r>
          </a:p>
        </p:txBody>
      </p:sp>
    </p:spTree>
    <p:custDataLst>
      <p:tags r:id="rId1"/>
    </p:custDataLst>
    <p:extLst>
      <p:ext uri="{BB962C8B-B14F-4D97-AF65-F5344CB8AC3E}">
        <p14:creationId xmlns:p14="http://schemas.microsoft.com/office/powerpoint/2010/main" val="34835326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EFE10-34BD-4D27-A7AC-72AFDA55995E}"/>
              </a:ext>
            </a:extLst>
          </p:cNvPr>
          <p:cNvSpPr>
            <a:spLocks noGrp="1"/>
          </p:cNvSpPr>
          <p:nvPr>
            <p:ph type="title"/>
          </p:nvPr>
        </p:nvSpPr>
        <p:spPr/>
        <p:txBody>
          <a:bodyPr/>
          <a:lstStyle/>
          <a:p>
            <a:r>
              <a:rPr lang="en-US" dirty="0"/>
              <a:t>Reliability Monitor (2 of 2)</a:t>
            </a:r>
          </a:p>
        </p:txBody>
      </p:sp>
      <p:pic>
        <p:nvPicPr>
          <p:cNvPr id="7" name="Content Placeholder 6" descr="of Reliability Monitor shown, a graph indicates critical application failures, warnings, and information events that lead to a lower system stability index value indicated by a blue line."/>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154870" y="1690692"/>
            <a:ext cx="5885859" cy="4592149"/>
          </a:xfrm>
        </p:spPr>
      </p:pic>
    </p:spTree>
    <p:custDataLst>
      <p:tags r:id="rId1"/>
    </p:custDataLst>
    <p:extLst>
      <p:ext uri="{BB962C8B-B14F-4D97-AF65-F5344CB8AC3E}">
        <p14:creationId xmlns:p14="http://schemas.microsoft.com/office/powerpoint/2010/main" val="309686926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EFE10-34BD-4D27-A7AC-72AFDA55995E}"/>
              </a:ext>
            </a:extLst>
          </p:cNvPr>
          <p:cNvSpPr>
            <a:spLocks noGrp="1"/>
          </p:cNvSpPr>
          <p:nvPr>
            <p:ph type="title"/>
          </p:nvPr>
        </p:nvSpPr>
        <p:spPr/>
        <p:txBody>
          <a:bodyPr/>
          <a:lstStyle/>
          <a:p>
            <a:r>
              <a:rPr lang="en-US" dirty="0"/>
              <a:t>Resolving Common System Problems</a:t>
            </a:r>
          </a:p>
        </p:txBody>
      </p:sp>
      <p:sp>
        <p:nvSpPr>
          <p:cNvPr id="4" name="Content Placeholder 3"/>
          <p:cNvSpPr>
            <a:spLocks noGrp="1"/>
          </p:cNvSpPr>
          <p:nvPr>
            <p:ph idx="1"/>
          </p:nvPr>
        </p:nvSpPr>
        <p:spPr/>
        <p:txBody>
          <a:bodyPr/>
          <a:lstStyle/>
          <a:p>
            <a:r>
              <a:rPr lang="en-US" dirty="0"/>
              <a:t>Five categories of Windows Server 2019 problems</a:t>
            </a:r>
          </a:p>
          <a:p>
            <a:pPr lvl="1"/>
            <a:r>
              <a:rPr lang="en-US" dirty="0"/>
              <a:t>Hardware-related</a:t>
            </a:r>
          </a:p>
          <a:p>
            <a:pPr lvl="1"/>
            <a:r>
              <a:rPr lang="en-US" dirty="0"/>
              <a:t>Performance-related</a:t>
            </a:r>
          </a:p>
          <a:p>
            <a:pPr lvl="1"/>
            <a:r>
              <a:rPr lang="en-US" dirty="0"/>
              <a:t>Software-related</a:t>
            </a:r>
          </a:p>
          <a:p>
            <a:pPr lvl="1"/>
            <a:r>
              <a:rPr lang="en-US" dirty="0"/>
              <a:t>Operating system-related</a:t>
            </a:r>
          </a:p>
          <a:p>
            <a:pPr lvl="1"/>
            <a:r>
              <a:rPr lang="en-US" dirty="0"/>
              <a:t>Network-related</a:t>
            </a:r>
          </a:p>
        </p:txBody>
      </p:sp>
    </p:spTree>
    <p:custDataLst>
      <p:tags r:id="rId1"/>
    </p:custDataLst>
    <p:extLst>
      <p:ext uri="{BB962C8B-B14F-4D97-AF65-F5344CB8AC3E}">
        <p14:creationId xmlns:p14="http://schemas.microsoft.com/office/powerpoint/2010/main" val="263750399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EFE10-34BD-4D27-A7AC-72AFDA55995E}"/>
              </a:ext>
            </a:extLst>
          </p:cNvPr>
          <p:cNvSpPr>
            <a:spLocks noGrp="1"/>
          </p:cNvSpPr>
          <p:nvPr>
            <p:ph type="title"/>
          </p:nvPr>
        </p:nvSpPr>
        <p:spPr/>
        <p:txBody>
          <a:bodyPr/>
          <a:lstStyle/>
          <a:p>
            <a:r>
              <a:rPr lang="en-US" dirty="0"/>
              <a:t>Hardware-Related Problems (1 of 2)</a:t>
            </a:r>
          </a:p>
        </p:txBody>
      </p:sp>
      <p:sp>
        <p:nvSpPr>
          <p:cNvPr id="5" name="Content Placeholder 4"/>
          <p:cNvSpPr>
            <a:spLocks noGrp="1"/>
          </p:cNvSpPr>
          <p:nvPr>
            <p:ph idx="1"/>
          </p:nvPr>
        </p:nvSpPr>
        <p:spPr/>
        <p:txBody>
          <a:bodyPr/>
          <a:lstStyle/>
          <a:p>
            <a:r>
              <a:rPr lang="en-US" dirty="0"/>
              <a:t>Types of hardware component failures</a:t>
            </a:r>
          </a:p>
          <a:p>
            <a:pPr lvl="1"/>
            <a:r>
              <a:rPr lang="en-US" dirty="0"/>
              <a:t>Entirely or intermittently</a:t>
            </a:r>
          </a:p>
          <a:p>
            <a:r>
              <a:rPr lang="en-US" dirty="0"/>
              <a:t>Jabbering</a:t>
            </a:r>
          </a:p>
          <a:p>
            <a:pPr lvl="1"/>
            <a:r>
              <a:rPr lang="en-US" dirty="0"/>
              <a:t>Intermittent malfunction causing hardware component to send large amounts of information to the processor when not in use</a:t>
            </a:r>
          </a:p>
          <a:p>
            <a:pPr lvl="1"/>
            <a:r>
              <a:rPr lang="en-US" dirty="0"/>
              <a:t>Slows down a processor and the rest of the Windows system</a:t>
            </a:r>
          </a:p>
          <a:p>
            <a:pPr lvl="1"/>
            <a:r>
              <a:rPr lang="en-US" dirty="0"/>
              <a:t>Detect by looking in the Hardware Events event log</a:t>
            </a:r>
          </a:p>
          <a:p>
            <a:pPr lvl="2"/>
            <a:r>
              <a:rPr lang="en-US" dirty="0"/>
              <a:t>Look in other event logs for components, services, and applications that cannot reach the device</a:t>
            </a:r>
          </a:p>
        </p:txBody>
      </p:sp>
    </p:spTree>
    <p:custDataLst>
      <p:tags r:id="rId1"/>
    </p:custDataLst>
    <p:extLst>
      <p:ext uri="{BB962C8B-B14F-4D97-AF65-F5344CB8AC3E}">
        <p14:creationId xmlns:p14="http://schemas.microsoft.com/office/powerpoint/2010/main" val="279580169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EFE10-34BD-4D27-A7AC-72AFDA55995E}"/>
              </a:ext>
            </a:extLst>
          </p:cNvPr>
          <p:cNvSpPr>
            <a:spLocks noGrp="1"/>
          </p:cNvSpPr>
          <p:nvPr>
            <p:ph type="title"/>
          </p:nvPr>
        </p:nvSpPr>
        <p:spPr/>
        <p:txBody>
          <a:bodyPr/>
          <a:lstStyle/>
          <a:p>
            <a:r>
              <a:rPr lang="en-US" dirty="0"/>
              <a:t>Hardware-Related Problems (2 of 2)</a:t>
            </a:r>
          </a:p>
        </p:txBody>
      </p:sp>
      <p:sp>
        <p:nvSpPr>
          <p:cNvPr id="5" name="Content Placeholder 4"/>
          <p:cNvSpPr>
            <a:spLocks noGrp="1"/>
          </p:cNvSpPr>
          <p:nvPr>
            <p:ph idx="1"/>
          </p:nvPr>
        </p:nvSpPr>
        <p:spPr/>
        <p:txBody>
          <a:bodyPr/>
          <a:lstStyle/>
          <a:p>
            <a:r>
              <a:rPr lang="en-US" dirty="0"/>
              <a:t>Hard disks and SSDs: most common hardware component to fail</a:t>
            </a:r>
          </a:p>
          <a:p>
            <a:pPr lvl="1"/>
            <a:r>
              <a:rPr lang="en-US" dirty="0"/>
              <a:t>Fault tolerant storage configuration (RAID) can regenerate data</a:t>
            </a:r>
          </a:p>
          <a:p>
            <a:pPr lvl="1"/>
            <a:r>
              <a:rPr lang="en-US" dirty="0"/>
              <a:t>If no fault tolerant storage, restore original data from a backup</a:t>
            </a:r>
          </a:p>
          <a:p>
            <a:pPr lvl="1"/>
            <a:r>
              <a:rPr lang="en-US" dirty="0"/>
              <a:t>If the failed storage device contains the system or boot partition</a:t>
            </a:r>
          </a:p>
          <a:p>
            <a:pPr lvl="2"/>
            <a:r>
              <a:rPr lang="en-US" dirty="0"/>
              <a:t>Use full backup of the operating system</a:t>
            </a:r>
          </a:p>
          <a:p>
            <a:pPr lvl="2"/>
            <a:r>
              <a:rPr lang="en-US" dirty="0"/>
              <a:t>If no full backup of the operating system available, rebuild the system</a:t>
            </a:r>
          </a:p>
        </p:txBody>
      </p:sp>
    </p:spTree>
    <p:custDataLst>
      <p:tags r:id="rId1"/>
    </p:custDataLst>
    <p:extLst>
      <p:ext uri="{BB962C8B-B14F-4D97-AF65-F5344CB8AC3E}">
        <p14:creationId xmlns:p14="http://schemas.microsoft.com/office/powerpoint/2010/main" val="33024599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EFE10-34BD-4D27-A7AC-72AFDA55995E}"/>
              </a:ext>
            </a:extLst>
          </p:cNvPr>
          <p:cNvSpPr>
            <a:spLocks noGrp="1"/>
          </p:cNvSpPr>
          <p:nvPr>
            <p:ph type="title"/>
          </p:nvPr>
        </p:nvSpPr>
        <p:spPr/>
        <p:txBody>
          <a:bodyPr/>
          <a:lstStyle/>
          <a:p>
            <a:r>
              <a:rPr lang="en-US" dirty="0"/>
              <a:t>Performance-Related Problems (1 of 3)</a:t>
            </a:r>
          </a:p>
        </p:txBody>
      </p:sp>
      <p:sp>
        <p:nvSpPr>
          <p:cNvPr id="5" name="Content Placeholder 4"/>
          <p:cNvSpPr>
            <a:spLocks noGrp="1"/>
          </p:cNvSpPr>
          <p:nvPr>
            <p:ph idx="1"/>
          </p:nvPr>
        </p:nvSpPr>
        <p:spPr/>
        <p:txBody>
          <a:bodyPr/>
          <a:lstStyle/>
          <a:p>
            <a:r>
              <a:rPr lang="en-US" dirty="0"/>
              <a:t>Occur when system software requires more hardware resources than currently available</a:t>
            </a:r>
          </a:p>
          <a:p>
            <a:r>
              <a:rPr lang="en-US" dirty="0"/>
              <a:t>Two resolutions</a:t>
            </a:r>
          </a:p>
          <a:p>
            <a:pPr lvl="1"/>
            <a:r>
              <a:rPr lang="en-US" dirty="0"/>
              <a:t>Reduce the amount of software running on a system</a:t>
            </a:r>
          </a:p>
          <a:p>
            <a:pPr lvl="1"/>
            <a:r>
              <a:rPr lang="en-US" dirty="0"/>
              <a:t>Add additional hardware resources</a:t>
            </a:r>
          </a:p>
          <a:p>
            <a:r>
              <a:rPr lang="en-US" dirty="0"/>
              <a:t>To minimize the change of performance problems</a:t>
            </a:r>
          </a:p>
          <a:p>
            <a:pPr lvl="1"/>
            <a:r>
              <a:rPr lang="en-US" dirty="0"/>
              <a:t>Remove or disable any unnecessary services</a:t>
            </a:r>
          </a:p>
          <a:p>
            <a:pPr lvl="1"/>
            <a:r>
              <a:rPr lang="en-US" dirty="0"/>
              <a:t>Adjust the number of processes competing for hardware resources</a:t>
            </a:r>
          </a:p>
        </p:txBody>
      </p:sp>
    </p:spTree>
    <p:custDataLst>
      <p:tags r:id="rId1"/>
    </p:custDataLst>
    <p:extLst>
      <p:ext uri="{BB962C8B-B14F-4D97-AF65-F5344CB8AC3E}">
        <p14:creationId xmlns:p14="http://schemas.microsoft.com/office/powerpoint/2010/main" val="165486671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EFE10-34BD-4D27-A7AC-72AFDA55995E}"/>
              </a:ext>
            </a:extLst>
          </p:cNvPr>
          <p:cNvSpPr>
            <a:spLocks noGrp="1"/>
          </p:cNvSpPr>
          <p:nvPr>
            <p:ph type="title"/>
          </p:nvPr>
        </p:nvSpPr>
        <p:spPr/>
        <p:txBody>
          <a:bodyPr/>
          <a:lstStyle/>
          <a:p>
            <a:r>
              <a:rPr lang="en-US" dirty="0"/>
              <a:t>Performance-Related Problems (2 of 3)</a:t>
            </a:r>
          </a:p>
        </p:txBody>
      </p:sp>
      <p:pic>
        <p:nvPicPr>
          <p:cNvPr id="3" name="Content Placeholder 2" descr="Disabling a service. Initially, the service should be examined and subsequently removed or disabled. To stop a service from starting up at boot, the service is first identified from the services tab of Task Manager. Right-click the service and click Stop. Then click Open Services to open the services tool. In the services tool right-click the service, click Properties and select Disabled from the Startup type drop-down box. The screenshot shows the Properties window for the Application Layer Gateway Service which is being disabled."/>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219150" y="1690692"/>
            <a:ext cx="3757300" cy="4587252"/>
          </a:xfrm>
        </p:spPr>
      </p:pic>
    </p:spTree>
    <p:custDataLst>
      <p:tags r:id="rId1"/>
    </p:custDataLst>
    <p:extLst>
      <p:ext uri="{BB962C8B-B14F-4D97-AF65-F5344CB8AC3E}">
        <p14:creationId xmlns:p14="http://schemas.microsoft.com/office/powerpoint/2010/main" val="36013715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EFE10-34BD-4D27-A7AC-72AFDA55995E}"/>
              </a:ext>
            </a:extLst>
          </p:cNvPr>
          <p:cNvSpPr>
            <a:spLocks noGrp="1"/>
          </p:cNvSpPr>
          <p:nvPr>
            <p:ph type="title"/>
          </p:nvPr>
        </p:nvSpPr>
        <p:spPr/>
        <p:txBody>
          <a:bodyPr/>
          <a:lstStyle/>
          <a:p>
            <a:r>
              <a:rPr lang="en-US" dirty="0"/>
              <a:t>Monitoring and Troubleshooting Methodology (4 of 4)</a:t>
            </a:r>
          </a:p>
        </p:txBody>
      </p:sp>
      <p:pic>
        <p:nvPicPr>
          <p:cNvPr id="4" name="Content Placeholder 3" descr="Common troubleshooting procedures for Windows Server 2019. This includes the following steps. 1. Collect information. 2. Insolate the problem. 3. List possible causes and solutions. 4. Implement a solution. 5. Test solution. If solution fails, then 3. If solution successful, then 6. 6. Document the solution. Steps 3 to 6 run in a continuous cycle after steps 1 and 2."/>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792518" y="1695181"/>
            <a:ext cx="4610564" cy="4593077"/>
          </a:xfrm>
        </p:spPr>
      </p:pic>
    </p:spTree>
    <p:custDataLst>
      <p:tags r:id="rId1"/>
    </p:custDataLst>
    <p:extLst>
      <p:ext uri="{BB962C8B-B14F-4D97-AF65-F5344CB8AC3E}">
        <p14:creationId xmlns:p14="http://schemas.microsoft.com/office/powerpoint/2010/main" val="67065716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EFE10-34BD-4D27-A7AC-72AFDA55995E}"/>
              </a:ext>
            </a:extLst>
          </p:cNvPr>
          <p:cNvSpPr>
            <a:spLocks noGrp="1"/>
          </p:cNvSpPr>
          <p:nvPr>
            <p:ph type="title"/>
          </p:nvPr>
        </p:nvSpPr>
        <p:spPr/>
        <p:txBody>
          <a:bodyPr/>
          <a:lstStyle/>
          <a:p>
            <a:r>
              <a:rPr lang="en-US" dirty="0"/>
              <a:t>Performance-Related Problems (3 of 3)</a:t>
            </a:r>
          </a:p>
        </p:txBody>
      </p:sp>
      <p:sp>
        <p:nvSpPr>
          <p:cNvPr id="5" name="Content Placeholder 4"/>
          <p:cNvSpPr>
            <a:spLocks noGrp="1"/>
          </p:cNvSpPr>
          <p:nvPr>
            <p:ph idx="1"/>
          </p:nvPr>
        </p:nvSpPr>
        <p:spPr/>
        <p:txBody>
          <a:bodyPr/>
          <a:lstStyle/>
          <a:p>
            <a:r>
              <a:rPr lang="en-US" dirty="0"/>
              <a:t>Performance problems can also be remedied by altering the hardware</a:t>
            </a:r>
          </a:p>
          <a:p>
            <a:pPr lvl="1"/>
            <a:r>
              <a:rPr lang="en-US" dirty="0"/>
              <a:t>Upgrade or add another processor</a:t>
            </a:r>
          </a:p>
          <a:p>
            <a:pPr lvl="1"/>
            <a:r>
              <a:rPr lang="en-US" dirty="0"/>
              <a:t>Use bus mastering, where devices can perform processing tasks normally performed by the processor</a:t>
            </a:r>
          </a:p>
          <a:p>
            <a:pPr lvl="2"/>
            <a:r>
              <a:rPr lang="en-US" dirty="0"/>
              <a:t>Reduces amount of processing the processor must perform</a:t>
            </a:r>
          </a:p>
          <a:p>
            <a:pPr lvl="1"/>
            <a:r>
              <a:rPr lang="en-US" dirty="0"/>
              <a:t>Add physical memory to the computer</a:t>
            </a:r>
          </a:p>
          <a:p>
            <a:pPr lvl="2"/>
            <a:r>
              <a:rPr lang="en-US" dirty="0"/>
              <a:t>Gives processes more working space in memory and reduces the use of the paging file</a:t>
            </a:r>
          </a:p>
          <a:p>
            <a:pPr lvl="1"/>
            <a:r>
              <a:rPr lang="en-US" dirty="0"/>
              <a:t>Replace slower hard disk drives with faster ones or </a:t>
            </a:r>
            <a:r>
              <a:rPr lang="en-US" dirty="0" err="1"/>
              <a:t>SSDs</a:t>
            </a:r>
            <a:endParaRPr lang="en-US" dirty="0"/>
          </a:p>
        </p:txBody>
      </p:sp>
    </p:spTree>
    <p:custDataLst>
      <p:tags r:id="rId1"/>
    </p:custDataLst>
    <p:extLst>
      <p:ext uri="{BB962C8B-B14F-4D97-AF65-F5344CB8AC3E}">
        <p14:creationId xmlns:p14="http://schemas.microsoft.com/office/powerpoint/2010/main" val="397451259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EFE10-34BD-4D27-A7AC-72AFDA55995E}"/>
              </a:ext>
            </a:extLst>
          </p:cNvPr>
          <p:cNvSpPr>
            <a:spLocks noGrp="1"/>
          </p:cNvSpPr>
          <p:nvPr>
            <p:ph type="title"/>
          </p:nvPr>
        </p:nvSpPr>
        <p:spPr/>
        <p:txBody>
          <a:bodyPr/>
          <a:lstStyle/>
          <a:p>
            <a:r>
              <a:rPr lang="en-US" dirty="0"/>
              <a:t>Software-Related Problems</a:t>
            </a:r>
          </a:p>
        </p:txBody>
      </p:sp>
      <p:sp>
        <p:nvSpPr>
          <p:cNvPr id="5" name="Content Placeholder 4"/>
          <p:cNvSpPr>
            <a:spLocks noGrp="1"/>
          </p:cNvSpPr>
          <p:nvPr>
            <p:ph idx="1"/>
          </p:nvPr>
        </p:nvSpPr>
        <p:spPr/>
        <p:txBody>
          <a:bodyPr/>
          <a:lstStyle/>
          <a:p>
            <a:r>
              <a:rPr lang="en-US" dirty="0"/>
              <a:t>Reasons for process failure during execution</a:t>
            </a:r>
          </a:p>
          <a:p>
            <a:pPr lvl="1"/>
            <a:r>
              <a:rPr lang="en-US" dirty="0"/>
              <a:t>Missing dependencies, incorrect configuration settings, software bugs, or conflicting applications</a:t>
            </a:r>
          </a:p>
          <a:p>
            <a:pPr lvl="1"/>
            <a:r>
              <a:rPr lang="en-US" dirty="0"/>
              <a:t>Restrictive file permissions, incorrect file ownership, and missing environment variables prevent a process from accessing necessary files</a:t>
            </a:r>
          </a:p>
          <a:p>
            <a:r>
              <a:rPr lang="en-US" dirty="0"/>
              <a:t>Failed process may generate a memory leak or become a rogue process</a:t>
            </a:r>
          </a:p>
          <a:p>
            <a:pPr lvl="1"/>
            <a:r>
              <a:rPr lang="en-US" dirty="0"/>
              <a:t>Identify and remove using Task Manager</a:t>
            </a:r>
          </a:p>
          <a:p>
            <a:r>
              <a:rPr lang="en-US" dirty="0"/>
              <a:t>Failed process may log an event to the Application event log, or the event</a:t>
            </a:r>
            <a:br>
              <a:rPr lang="en-US" dirty="0"/>
            </a:br>
            <a:r>
              <a:rPr lang="en-US" dirty="0"/>
              <a:t>log for the particular server role or software component</a:t>
            </a:r>
          </a:p>
        </p:txBody>
      </p:sp>
    </p:spTree>
    <p:custDataLst>
      <p:tags r:id="rId1"/>
    </p:custDataLst>
    <p:extLst>
      <p:ext uri="{BB962C8B-B14F-4D97-AF65-F5344CB8AC3E}">
        <p14:creationId xmlns:p14="http://schemas.microsoft.com/office/powerpoint/2010/main" val="356810800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EFE10-34BD-4D27-A7AC-72AFDA55995E}"/>
              </a:ext>
            </a:extLst>
          </p:cNvPr>
          <p:cNvSpPr>
            <a:spLocks noGrp="1"/>
          </p:cNvSpPr>
          <p:nvPr>
            <p:ph type="title"/>
          </p:nvPr>
        </p:nvSpPr>
        <p:spPr/>
        <p:txBody>
          <a:bodyPr/>
          <a:lstStyle/>
          <a:p>
            <a:r>
              <a:rPr lang="en-US" dirty="0"/>
              <a:t>Operating System-Related Problems (1 of 6)</a:t>
            </a:r>
          </a:p>
        </p:txBody>
      </p:sp>
      <p:sp>
        <p:nvSpPr>
          <p:cNvPr id="5" name="Content Placeholder 4"/>
          <p:cNvSpPr>
            <a:spLocks noGrp="1"/>
          </p:cNvSpPr>
          <p:nvPr>
            <p:ph idx="1"/>
          </p:nvPr>
        </p:nvSpPr>
        <p:spPr/>
        <p:txBody>
          <a:bodyPr/>
          <a:lstStyle/>
          <a:p>
            <a:r>
              <a:rPr lang="en-US" dirty="0"/>
              <a:t>Operating system may crash or not boot successfully</a:t>
            </a:r>
          </a:p>
          <a:p>
            <a:r>
              <a:rPr lang="en-US" dirty="0"/>
              <a:t>Possible causes</a:t>
            </a:r>
          </a:p>
          <a:p>
            <a:pPr lvl="1"/>
            <a:r>
              <a:rPr lang="en-US" dirty="0"/>
              <a:t>System file corruption, an incorrect device driver, or configuration change in the Windows Registry</a:t>
            </a:r>
          </a:p>
          <a:p>
            <a:r>
              <a:rPr lang="en-US" dirty="0"/>
              <a:t>System crash</a:t>
            </a:r>
          </a:p>
          <a:p>
            <a:pPr lvl="1"/>
            <a:r>
              <a:rPr lang="en-US" dirty="0"/>
              <a:t>Ensure latest critical updates for the software are on the system</a:t>
            </a:r>
          </a:p>
          <a:p>
            <a:pPr lvl="1"/>
            <a:r>
              <a:rPr lang="en-US" dirty="0"/>
              <a:t>Examine System event log content in Event Viewer at the time of the system crash</a:t>
            </a:r>
          </a:p>
        </p:txBody>
      </p:sp>
    </p:spTree>
    <p:custDataLst>
      <p:tags r:id="rId1"/>
    </p:custDataLst>
    <p:extLst>
      <p:ext uri="{BB962C8B-B14F-4D97-AF65-F5344CB8AC3E}">
        <p14:creationId xmlns:p14="http://schemas.microsoft.com/office/powerpoint/2010/main" val="259597216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EFE10-34BD-4D27-A7AC-72AFDA55995E}"/>
              </a:ext>
            </a:extLst>
          </p:cNvPr>
          <p:cNvSpPr>
            <a:spLocks noGrp="1"/>
          </p:cNvSpPr>
          <p:nvPr>
            <p:ph type="title"/>
          </p:nvPr>
        </p:nvSpPr>
        <p:spPr/>
        <p:txBody>
          <a:bodyPr/>
          <a:lstStyle/>
          <a:p>
            <a:r>
              <a:rPr lang="en-US" dirty="0"/>
              <a:t>Operating System-Related Problems (2 of 6)</a:t>
            </a:r>
          </a:p>
        </p:txBody>
      </p:sp>
      <p:sp>
        <p:nvSpPr>
          <p:cNvPr id="5" name="Content Placeholder 4"/>
          <p:cNvSpPr>
            <a:spLocks noGrp="1"/>
          </p:cNvSpPr>
          <p:nvPr>
            <p:ph idx="1"/>
          </p:nvPr>
        </p:nvSpPr>
        <p:spPr/>
        <p:txBody>
          <a:bodyPr/>
          <a:lstStyle/>
          <a:p>
            <a:r>
              <a:rPr lang="en-US" dirty="0"/>
              <a:t>System boot failure following a crash</a:t>
            </a:r>
          </a:p>
          <a:p>
            <a:pPr lvl="1"/>
            <a:r>
              <a:rPr lang="en-US" dirty="0"/>
              <a:t>Access the Advanced Boot Options menu at boot time to remedy the problem</a:t>
            </a:r>
          </a:p>
          <a:p>
            <a:pPr lvl="1"/>
            <a:r>
              <a:rPr lang="en-US" dirty="0"/>
              <a:t>Must enable the Advanced Boot Options menu</a:t>
            </a:r>
          </a:p>
          <a:p>
            <a:pPr lvl="1"/>
            <a:r>
              <a:rPr lang="en-US" dirty="0"/>
              <a:t>When the Windows Boot Manager screen displays</a:t>
            </a:r>
          </a:p>
          <a:p>
            <a:pPr lvl="2"/>
            <a:r>
              <a:rPr lang="en-US" dirty="0"/>
              <a:t>Press the F8 key to access the Advanced Boot Options menu</a:t>
            </a:r>
          </a:p>
        </p:txBody>
      </p:sp>
    </p:spTree>
    <p:custDataLst>
      <p:tags r:id="rId1"/>
    </p:custDataLst>
    <p:extLst>
      <p:ext uri="{BB962C8B-B14F-4D97-AF65-F5344CB8AC3E}">
        <p14:creationId xmlns:p14="http://schemas.microsoft.com/office/powerpoint/2010/main" val="202253959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EFE10-34BD-4D27-A7AC-72AFDA55995E}"/>
              </a:ext>
            </a:extLst>
          </p:cNvPr>
          <p:cNvSpPr>
            <a:spLocks noGrp="1"/>
          </p:cNvSpPr>
          <p:nvPr>
            <p:ph type="title"/>
          </p:nvPr>
        </p:nvSpPr>
        <p:spPr/>
        <p:txBody>
          <a:bodyPr/>
          <a:lstStyle/>
          <a:p>
            <a:r>
              <a:rPr lang="en-US" dirty="0"/>
              <a:t>Operating System-Related Problems (3 of 6)</a:t>
            </a:r>
          </a:p>
        </p:txBody>
      </p:sp>
      <p:pic>
        <p:nvPicPr>
          <p:cNvPr id="3" name="Content Placeholder 2" descr="The Windows Boot Manager screen. Windows Server is available for boot. The screen indicates that to specify an advanced option, the F 8 key needs to be pressed. The Windows Memory Diagnostic tool is available for selection in this screen."/>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208880" y="1690692"/>
            <a:ext cx="5777840" cy="4653837"/>
          </a:xfrm>
        </p:spPr>
      </p:pic>
    </p:spTree>
    <p:custDataLst>
      <p:tags r:id="rId1"/>
    </p:custDataLst>
    <p:extLst>
      <p:ext uri="{BB962C8B-B14F-4D97-AF65-F5344CB8AC3E}">
        <p14:creationId xmlns:p14="http://schemas.microsoft.com/office/powerpoint/2010/main" val="150403767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EFE10-34BD-4D27-A7AC-72AFDA55995E}"/>
              </a:ext>
            </a:extLst>
          </p:cNvPr>
          <p:cNvSpPr>
            <a:spLocks noGrp="1"/>
          </p:cNvSpPr>
          <p:nvPr>
            <p:ph type="title"/>
          </p:nvPr>
        </p:nvSpPr>
        <p:spPr/>
        <p:txBody>
          <a:bodyPr/>
          <a:lstStyle/>
          <a:p>
            <a:r>
              <a:rPr lang="en-US" dirty="0"/>
              <a:t>Operating System-Related Problems (4 of 6)</a:t>
            </a:r>
          </a:p>
        </p:txBody>
      </p:sp>
      <p:pic>
        <p:nvPicPr>
          <p:cNvPr id="4" name="Content Placeholder 3" descr="The Advanced Boot Options menu. This menu is accessible by pressing the F 8 key in the Windows Boot Manager screen. A number of options are available including Repair you computer, Safe Mode with multiple options, and many others. "/>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182681" y="1690692"/>
            <a:ext cx="5830237" cy="4696040"/>
          </a:xfrm>
        </p:spPr>
      </p:pic>
    </p:spTree>
    <p:custDataLst>
      <p:tags r:id="rId1"/>
    </p:custDataLst>
    <p:extLst>
      <p:ext uri="{BB962C8B-B14F-4D97-AF65-F5344CB8AC3E}">
        <p14:creationId xmlns:p14="http://schemas.microsoft.com/office/powerpoint/2010/main" val="21442971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EFE10-34BD-4D27-A7AC-72AFDA55995E}"/>
              </a:ext>
            </a:extLst>
          </p:cNvPr>
          <p:cNvSpPr>
            <a:spLocks noGrp="1"/>
          </p:cNvSpPr>
          <p:nvPr>
            <p:ph type="title"/>
          </p:nvPr>
        </p:nvSpPr>
        <p:spPr/>
        <p:txBody>
          <a:bodyPr/>
          <a:lstStyle/>
          <a:p>
            <a:r>
              <a:rPr lang="en-US" dirty="0"/>
              <a:t>Operating System-Related Problems (5 of 6)</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179928631"/>
              </p:ext>
            </p:extLst>
          </p:nvPr>
        </p:nvGraphicFramePr>
        <p:xfrm>
          <a:off x="476250" y="1825625"/>
          <a:ext cx="11242676" cy="4033520"/>
        </p:xfrm>
        <a:graphic>
          <a:graphicData uri="http://schemas.openxmlformats.org/drawingml/2006/table">
            <a:tbl>
              <a:tblPr firstRow="1" bandRow="1">
                <a:tableStyleId>{5C22544A-7EE6-4342-B048-85BDC9FD1C3A}</a:tableStyleId>
              </a:tblPr>
              <a:tblGrid>
                <a:gridCol w="3772193">
                  <a:extLst>
                    <a:ext uri="{9D8B030D-6E8A-4147-A177-3AD203B41FA5}">
                      <a16:colId xmlns:a16="http://schemas.microsoft.com/office/drawing/2014/main" val="20000"/>
                    </a:ext>
                  </a:extLst>
                </a:gridCol>
                <a:gridCol w="7470483">
                  <a:extLst>
                    <a:ext uri="{9D8B030D-6E8A-4147-A177-3AD203B41FA5}">
                      <a16:colId xmlns:a16="http://schemas.microsoft.com/office/drawing/2014/main" val="20001"/>
                    </a:ext>
                  </a:extLst>
                </a:gridCol>
              </a:tblGrid>
              <a:tr h="370840">
                <a:tc>
                  <a:txBody>
                    <a:bodyPr/>
                    <a:lstStyle/>
                    <a:p>
                      <a:r>
                        <a:rPr lang="en-US" dirty="0"/>
                        <a:t>Table 12-2  Advanced Boot Options menu options</a:t>
                      </a:r>
                    </a:p>
                  </a:txBody>
                  <a:tcPr/>
                </a:tc>
                <a:tc>
                  <a:txBody>
                    <a:bodyPr/>
                    <a:lstStyle/>
                    <a:p>
                      <a:endParaRPr lang="en-US" dirty="0"/>
                    </a:p>
                  </a:txBody>
                  <a:tcPr/>
                </a:tc>
                <a:extLst>
                  <a:ext uri="{0D108BD9-81ED-4DB2-BD59-A6C34878D82A}">
                    <a16:rowId xmlns:a16="http://schemas.microsoft.com/office/drawing/2014/main" val="10000"/>
                  </a:ext>
                </a:extLst>
              </a:tr>
              <a:tr h="370840">
                <a:tc>
                  <a:txBody>
                    <a:bodyPr/>
                    <a:lstStyle/>
                    <a:p>
                      <a:r>
                        <a:rPr lang="en-US" sz="1200" b="1" i="0" dirty="0">
                          <a:solidFill>
                            <a:srgbClr val="000000"/>
                          </a:solidFill>
                          <a:effectLst/>
                          <a:latin typeface="+mn-lt"/>
                        </a:rPr>
                        <a:t>Option </a:t>
                      </a:r>
                      <a:endParaRPr lang="en-US" sz="1200" b="1" dirty="0">
                        <a:solidFill>
                          <a:srgbClr val="000000"/>
                        </a:solidFill>
                        <a:effectLst/>
                        <a:latin typeface="+mn-lt"/>
                      </a:endParaRPr>
                    </a:p>
                  </a:txBody>
                  <a:tcPr/>
                </a:tc>
                <a:tc>
                  <a:txBody>
                    <a:bodyPr/>
                    <a:lstStyle/>
                    <a:p>
                      <a:r>
                        <a:rPr lang="en-US" sz="1200" b="1" i="0" dirty="0">
                          <a:solidFill>
                            <a:srgbClr val="000000"/>
                          </a:solidFill>
                          <a:effectLst/>
                          <a:latin typeface="+mn-lt"/>
                        </a:rPr>
                        <a:t>Description</a:t>
                      </a:r>
                      <a:endParaRPr lang="en-US" sz="1200" b="1" dirty="0">
                        <a:solidFill>
                          <a:srgbClr val="000000"/>
                        </a:solidFill>
                        <a:effectLst/>
                        <a:latin typeface="+mn-lt"/>
                      </a:endParaRPr>
                    </a:p>
                  </a:txBody>
                  <a:tcPr/>
                </a:tc>
                <a:extLst>
                  <a:ext uri="{0D108BD9-81ED-4DB2-BD59-A6C34878D82A}">
                    <a16:rowId xmlns:a16="http://schemas.microsoft.com/office/drawing/2014/main" val="10001"/>
                  </a:ext>
                </a:extLst>
              </a:tr>
              <a:tr h="370840">
                <a:tc>
                  <a:txBody>
                    <a:bodyPr/>
                    <a:lstStyle/>
                    <a:p>
                      <a:r>
                        <a:rPr lang="en-US" sz="1200" b="0" i="0" dirty="0">
                          <a:solidFill>
                            <a:srgbClr val="000000"/>
                          </a:solidFill>
                          <a:effectLst/>
                          <a:latin typeface="+mn-lt"/>
                        </a:rPr>
                        <a:t>Repair Your Computer </a:t>
                      </a:r>
                      <a:endParaRPr lang="en-US" sz="1200" dirty="0">
                        <a:solidFill>
                          <a:srgbClr val="000000"/>
                        </a:solidFill>
                        <a:effectLst/>
                        <a:latin typeface="+mn-lt"/>
                      </a:endParaRPr>
                    </a:p>
                  </a:txBody>
                  <a:tcPr/>
                </a:tc>
                <a:tc>
                  <a:txBody>
                    <a:bodyPr/>
                    <a:lstStyle/>
                    <a:p>
                      <a:r>
                        <a:rPr lang="en-US" sz="1200" b="0" i="0" dirty="0">
                          <a:solidFill>
                            <a:srgbClr val="000000"/>
                          </a:solidFill>
                          <a:effectLst/>
                          <a:latin typeface="+mn-lt"/>
                        </a:rPr>
                        <a:t>Allows you to access tools that can automatically repair boot issues or recover a system from backup. Choose this option first when troubleshooting a problem that prevents the system from booting.</a:t>
                      </a:r>
                      <a:endParaRPr lang="en-US" sz="1200" dirty="0">
                        <a:solidFill>
                          <a:srgbClr val="000000"/>
                        </a:solidFill>
                        <a:effectLst/>
                        <a:latin typeface="+mn-lt"/>
                      </a:endParaRPr>
                    </a:p>
                  </a:txBody>
                  <a:tcPr/>
                </a:tc>
                <a:extLst>
                  <a:ext uri="{0D108BD9-81ED-4DB2-BD59-A6C34878D82A}">
                    <a16:rowId xmlns:a16="http://schemas.microsoft.com/office/drawing/2014/main" val="10002"/>
                  </a:ext>
                </a:extLst>
              </a:tr>
              <a:tr h="370840">
                <a:tc>
                  <a:txBody>
                    <a:bodyPr/>
                    <a:lstStyle/>
                    <a:p>
                      <a:r>
                        <a:rPr lang="en-US" sz="1200" b="0" i="0" dirty="0">
                          <a:solidFill>
                            <a:srgbClr val="000000"/>
                          </a:solidFill>
                          <a:effectLst/>
                          <a:latin typeface="+mn-lt"/>
                        </a:rPr>
                        <a:t>Safe Mode </a:t>
                      </a:r>
                      <a:endParaRPr lang="en-US" sz="1200" dirty="0">
                        <a:solidFill>
                          <a:srgbClr val="000000"/>
                        </a:solidFill>
                        <a:effectLst/>
                        <a:latin typeface="+mn-lt"/>
                      </a:endParaRPr>
                    </a:p>
                  </a:txBody>
                  <a:tcPr/>
                </a:tc>
                <a:tc>
                  <a:txBody>
                    <a:bodyPr/>
                    <a:lstStyle/>
                    <a:p>
                      <a:r>
                        <a:rPr lang="en-US" sz="1200" b="0" i="0" dirty="0">
                          <a:solidFill>
                            <a:srgbClr val="000000"/>
                          </a:solidFill>
                          <a:effectLst/>
                          <a:latin typeface="+mn-lt"/>
                        </a:rPr>
                        <a:t>Boots the system without network connectivity using the minimum configuration of devices and drivers. You can enter Safe Mode to access files and programs that allow you to resolve an issue that prevents the system from booting.</a:t>
                      </a:r>
                      <a:endParaRPr lang="en-US" sz="1200" b="0" dirty="0">
                        <a:solidFill>
                          <a:srgbClr val="000000"/>
                        </a:solidFill>
                        <a:effectLst/>
                        <a:latin typeface="+mn-lt"/>
                      </a:endParaRPr>
                    </a:p>
                  </a:txBody>
                  <a:tcPr/>
                </a:tc>
                <a:extLst>
                  <a:ext uri="{0D108BD9-81ED-4DB2-BD59-A6C34878D82A}">
                    <a16:rowId xmlns:a16="http://schemas.microsoft.com/office/drawing/2014/main" val="10003"/>
                  </a:ext>
                </a:extLst>
              </a:tr>
              <a:tr h="370840">
                <a:tc>
                  <a:txBody>
                    <a:bodyPr/>
                    <a:lstStyle/>
                    <a:p>
                      <a:r>
                        <a:rPr lang="en-US" sz="1200" b="0" i="0" dirty="0">
                          <a:solidFill>
                            <a:srgbClr val="000000"/>
                          </a:solidFill>
                          <a:effectLst/>
                          <a:latin typeface="+mn-lt"/>
                        </a:rPr>
                        <a:t>Safe Mode with Networking</a:t>
                      </a:r>
                      <a:endParaRPr lang="en-US" sz="1200" dirty="0">
                        <a:solidFill>
                          <a:srgbClr val="000000"/>
                        </a:solidFill>
                        <a:effectLst/>
                        <a:latin typeface="+mn-lt"/>
                      </a:endParaRPr>
                    </a:p>
                  </a:txBody>
                  <a:tcPr/>
                </a:tc>
                <a:tc>
                  <a:txBody>
                    <a:bodyPr/>
                    <a:lstStyle/>
                    <a:p>
                      <a:r>
                        <a:rPr lang="en-US" sz="1200" b="0" i="0" dirty="0">
                          <a:solidFill>
                            <a:srgbClr val="000000"/>
                          </a:solidFill>
                          <a:effectLst/>
                          <a:latin typeface="+mn-lt"/>
                        </a:rPr>
                        <a:t>Boots the system with network connectivity using the minimum configuration of devices and drivers.</a:t>
                      </a:r>
                      <a:endParaRPr lang="en-US" sz="1200" b="0" dirty="0">
                        <a:solidFill>
                          <a:srgbClr val="000000"/>
                        </a:solidFill>
                        <a:effectLst/>
                        <a:latin typeface="+mn-lt"/>
                      </a:endParaRPr>
                    </a:p>
                  </a:txBody>
                  <a:tcPr/>
                </a:tc>
                <a:extLst>
                  <a:ext uri="{0D108BD9-81ED-4DB2-BD59-A6C34878D82A}">
                    <a16:rowId xmlns:a16="http://schemas.microsoft.com/office/drawing/2014/main" val="10004"/>
                  </a:ext>
                </a:extLst>
              </a:tr>
              <a:tr h="370840">
                <a:tc>
                  <a:txBody>
                    <a:bodyPr/>
                    <a:lstStyle/>
                    <a:p>
                      <a:r>
                        <a:rPr lang="en-US" sz="1200" b="0" i="0" dirty="0">
                          <a:solidFill>
                            <a:srgbClr val="000000"/>
                          </a:solidFill>
                          <a:effectLst/>
                          <a:latin typeface="+mn-lt"/>
                        </a:rPr>
                        <a:t>Safe Mode with Command Prompt</a:t>
                      </a:r>
                      <a:endParaRPr lang="en-US" sz="1200" dirty="0">
                        <a:solidFill>
                          <a:srgbClr val="000000"/>
                        </a:solidFill>
                        <a:effectLst/>
                        <a:latin typeface="+mn-lt"/>
                      </a:endParaRPr>
                    </a:p>
                  </a:txBody>
                  <a:tcPr/>
                </a:tc>
                <a:tc>
                  <a:txBody>
                    <a:bodyPr/>
                    <a:lstStyle/>
                    <a:p>
                      <a:r>
                        <a:rPr lang="en-US" sz="1200" b="0" i="0" dirty="0">
                          <a:solidFill>
                            <a:srgbClr val="000000"/>
                          </a:solidFill>
                          <a:effectLst/>
                          <a:latin typeface="+mn-lt"/>
                        </a:rPr>
                        <a:t>Boots the system without network connectivity or a graphical desktop using the minimum configuration of devices and drivers. Access to a command prompt is provided in this mode only.</a:t>
                      </a:r>
                      <a:endParaRPr lang="en-US" sz="1200" b="0" dirty="0">
                        <a:solidFill>
                          <a:srgbClr val="000000"/>
                        </a:solidFill>
                        <a:effectLst/>
                        <a:latin typeface="+mn-lt"/>
                      </a:endParaRPr>
                    </a:p>
                  </a:txBody>
                  <a:tcPr/>
                </a:tc>
                <a:extLst>
                  <a:ext uri="{0D108BD9-81ED-4DB2-BD59-A6C34878D82A}">
                    <a16:rowId xmlns:a16="http://schemas.microsoft.com/office/drawing/2014/main" val="10005"/>
                  </a:ext>
                </a:extLst>
              </a:tr>
              <a:tr h="512445">
                <a:tc>
                  <a:txBody>
                    <a:bodyPr/>
                    <a:lstStyle/>
                    <a:p>
                      <a:r>
                        <a:rPr lang="en-US" sz="1200" b="0" i="0" dirty="0">
                          <a:solidFill>
                            <a:srgbClr val="000000"/>
                          </a:solidFill>
                          <a:effectLst/>
                          <a:latin typeface="+mn-lt"/>
                        </a:rPr>
                        <a:t>Enable Boot Logging </a:t>
                      </a:r>
                      <a:endParaRPr lang="en-US" sz="1200" dirty="0">
                        <a:solidFill>
                          <a:srgbClr val="000000"/>
                        </a:solidFill>
                        <a:effectLst/>
                        <a:latin typeface="+mn-lt"/>
                      </a:endParaRPr>
                    </a:p>
                  </a:txBody>
                  <a:tcPr/>
                </a:tc>
                <a:tc>
                  <a:txBody>
                    <a:bodyPr/>
                    <a:lstStyle/>
                    <a:p>
                      <a:r>
                        <a:rPr lang="en-US" sz="1200" b="0" i="0" dirty="0">
                          <a:solidFill>
                            <a:srgbClr val="000000"/>
                          </a:solidFill>
                          <a:effectLst/>
                          <a:latin typeface="+mn-lt"/>
                        </a:rPr>
                        <a:t>Creates a record of device drivers and software components that were loaded at boot time (C:\Windows\ntbtlog.txt). The last line of this file indicates the device driver or software component that prevented the system from successfully booting.</a:t>
                      </a:r>
                      <a:endParaRPr lang="en-US" sz="1200" b="0" dirty="0">
                        <a:solidFill>
                          <a:srgbClr val="000000"/>
                        </a:solidFill>
                        <a:effectLst/>
                        <a:latin typeface="+mn-lt"/>
                      </a:endParaRPr>
                    </a:p>
                  </a:txBody>
                  <a:tcPr/>
                </a:tc>
                <a:extLst>
                  <a:ext uri="{0D108BD9-81ED-4DB2-BD59-A6C34878D82A}">
                    <a16:rowId xmlns:a16="http://schemas.microsoft.com/office/drawing/2014/main" val="10006"/>
                  </a:ext>
                </a:extLst>
              </a:tr>
              <a:tr h="370840">
                <a:tc>
                  <a:txBody>
                    <a:bodyPr/>
                    <a:lstStyle/>
                    <a:p>
                      <a:r>
                        <a:rPr lang="en-US" sz="1200" b="0" i="0" dirty="0">
                          <a:solidFill>
                            <a:srgbClr val="000000"/>
                          </a:solidFill>
                          <a:effectLst/>
                          <a:latin typeface="+mn-lt"/>
                        </a:rPr>
                        <a:t>Enable low-resolution video</a:t>
                      </a:r>
                      <a:endParaRPr lang="en-US" sz="1200" dirty="0">
                        <a:solidFill>
                          <a:srgbClr val="000000"/>
                        </a:solidFill>
                        <a:effectLst/>
                        <a:latin typeface="+mn-lt"/>
                      </a:endParaRPr>
                    </a:p>
                  </a:txBody>
                  <a:tcPr/>
                </a:tc>
                <a:tc>
                  <a:txBody>
                    <a:bodyPr/>
                    <a:lstStyle/>
                    <a:p>
                      <a:r>
                        <a:rPr lang="en-US" sz="1200" b="0" i="0" dirty="0">
                          <a:solidFill>
                            <a:srgbClr val="000000"/>
                          </a:solidFill>
                          <a:effectLst/>
                          <a:latin typeface="+mn-lt"/>
                        </a:rPr>
                        <a:t>Boots the system using basic video drivers. Choosing this option allows you to start a system that failed to boot due to an incorrect video driver.</a:t>
                      </a:r>
                      <a:endParaRPr lang="en-US" sz="1200" dirty="0">
                        <a:solidFill>
                          <a:srgbClr val="000000"/>
                        </a:solidFill>
                        <a:effectLst/>
                        <a:latin typeface="+mn-lt"/>
                      </a:endParaRPr>
                    </a:p>
                  </a:txBody>
                  <a:tcPr/>
                </a:tc>
                <a:extLst>
                  <a:ext uri="{0D108BD9-81ED-4DB2-BD59-A6C34878D82A}">
                    <a16:rowId xmlns:a16="http://schemas.microsoft.com/office/drawing/2014/main" val="10007"/>
                  </a:ext>
                </a:extLst>
              </a:tr>
            </a:tbl>
          </a:graphicData>
        </a:graphic>
      </p:graphicFrame>
    </p:spTree>
    <p:custDataLst>
      <p:tags r:id="rId1"/>
    </p:custDataLst>
    <p:extLst>
      <p:ext uri="{BB962C8B-B14F-4D97-AF65-F5344CB8AC3E}">
        <p14:creationId xmlns:p14="http://schemas.microsoft.com/office/powerpoint/2010/main" val="254444470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EFE10-34BD-4D27-A7AC-72AFDA55995E}"/>
              </a:ext>
            </a:extLst>
          </p:cNvPr>
          <p:cNvSpPr>
            <a:spLocks noGrp="1"/>
          </p:cNvSpPr>
          <p:nvPr>
            <p:ph type="title"/>
          </p:nvPr>
        </p:nvSpPr>
        <p:spPr/>
        <p:txBody>
          <a:bodyPr/>
          <a:lstStyle/>
          <a:p>
            <a:r>
              <a:rPr lang="en-US" dirty="0"/>
              <a:t>Operating System-Related Problems (6 of 6)</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4290193566"/>
              </p:ext>
            </p:extLst>
          </p:nvPr>
        </p:nvGraphicFramePr>
        <p:xfrm>
          <a:off x="476250" y="1825625"/>
          <a:ext cx="11242676" cy="4404360"/>
        </p:xfrm>
        <a:graphic>
          <a:graphicData uri="http://schemas.openxmlformats.org/drawingml/2006/table">
            <a:tbl>
              <a:tblPr firstRow="1" bandRow="1">
                <a:tableStyleId>{5C22544A-7EE6-4342-B048-85BDC9FD1C3A}</a:tableStyleId>
              </a:tblPr>
              <a:tblGrid>
                <a:gridCol w="3772193">
                  <a:extLst>
                    <a:ext uri="{9D8B030D-6E8A-4147-A177-3AD203B41FA5}">
                      <a16:colId xmlns:a16="http://schemas.microsoft.com/office/drawing/2014/main" val="20000"/>
                    </a:ext>
                  </a:extLst>
                </a:gridCol>
                <a:gridCol w="7470483">
                  <a:extLst>
                    <a:ext uri="{9D8B030D-6E8A-4147-A177-3AD203B41FA5}">
                      <a16:colId xmlns:a16="http://schemas.microsoft.com/office/drawing/2014/main" val="20001"/>
                    </a:ext>
                  </a:extLst>
                </a:gridCol>
              </a:tblGrid>
              <a:tr h="370840">
                <a:tc>
                  <a:txBody>
                    <a:bodyPr/>
                    <a:lstStyle/>
                    <a:p>
                      <a:r>
                        <a:rPr lang="en-US" dirty="0"/>
                        <a:t>Table 12-2  Advanced Boot Options menu options</a:t>
                      </a:r>
                    </a:p>
                  </a:txBody>
                  <a:tcPr/>
                </a:tc>
                <a:tc>
                  <a:txBody>
                    <a:bodyPr/>
                    <a:lstStyle/>
                    <a:p>
                      <a:endParaRPr lang="en-US" dirty="0"/>
                    </a:p>
                  </a:txBody>
                  <a:tcPr/>
                </a:tc>
                <a:extLst>
                  <a:ext uri="{0D108BD9-81ED-4DB2-BD59-A6C34878D82A}">
                    <a16:rowId xmlns:a16="http://schemas.microsoft.com/office/drawing/2014/main" val="10000"/>
                  </a:ext>
                </a:extLst>
              </a:tr>
              <a:tr h="370840">
                <a:tc>
                  <a:txBody>
                    <a:bodyPr/>
                    <a:lstStyle/>
                    <a:p>
                      <a:r>
                        <a:rPr lang="en-US" sz="1200" b="1" i="0" dirty="0">
                          <a:solidFill>
                            <a:srgbClr val="000000"/>
                          </a:solidFill>
                          <a:effectLst/>
                          <a:latin typeface="+mn-lt"/>
                        </a:rPr>
                        <a:t>Option </a:t>
                      </a:r>
                      <a:endParaRPr lang="en-US" sz="1200" b="1" dirty="0">
                        <a:solidFill>
                          <a:srgbClr val="000000"/>
                        </a:solidFill>
                        <a:effectLst/>
                        <a:latin typeface="+mn-lt"/>
                      </a:endParaRPr>
                    </a:p>
                  </a:txBody>
                  <a:tcPr/>
                </a:tc>
                <a:tc>
                  <a:txBody>
                    <a:bodyPr/>
                    <a:lstStyle/>
                    <a:p>
                      <a:r>
                        <a:rPr lang="en-US" sz="1200" b="1" i="0" dirty="0">
                          <a:solidFill>
                            <a:srgbClr val="000000"/>
                          </a:solidFill>
                          <a:effectLst/>
                          <a:latin typeface="+mn-lt"/>
                        </a:rPr>
                        <a:t>Description</a:t>
                      </a:r>
                      <a:endParaRPr lang="en-US" sz="1200" b="1" dirty="0">
                        <a:solidFill>
                          <a:srgbClr val="000000"/>
                        </a:solidFill>
                        <a:effectLst/>
                        <a:latin typeface="+mn-lt"/>
                      </a:endParaRPr>
                    </a:p>
                  </a:txBody>
                  <a:tcPr/>
                </a:tc>
                <a:extLst>
                  <a:ext uri="{0D108BD9-81ED-4DB2-BD59-A6C34878D82A}">
                    <a16:rowId xmlns:a16="http://schemas.microsoft.com/office/drawing/2014/main" val="10001"/>
                  </a:ext>
                </a:extLst>
              </a:tr>
              <a:tr h="370840">
                <a:tc>
                  <a:txBody>
                    <a:bodyPr/>
                    <a:lstStyle/>
                    <a:p>
                      <a:r>
                        <a:rPr lang="en-US" sz="1200" b="0" i="0" dirty="0">
                          <a:solidFill>
                            <a:srgbClr val="000000"/>
                          </a:solidFill>
                          <a:effectLst/>
                          <a:latin typeface="+mn-lt"/>
                        </a:rPr>
                        <a:t>Last Known Good Configuration (advanced)</a:t>
                      </a:r>
                      <a:endParaRPr lang="en-US" sz="1200" dirty="0">
                        <a:solidFill>
                          <a:srgbClr val="000000"/>
                        </a:solidFill>
                        <a:effectLst/>
                        <a:latin typeface="+mn-lt"/>
                      </a:endParaRPr>
                    </a:p>
                  </a:txBody>
                  <a:tcPr/>
                </a:tc>
                <a:tc>
                  <a:txBody>
                    <a:bodyPr/>
                    <a:lstStyle/>
                    <a:p>
                      <a:r>
                        <a:rPr lang="en-US" sz="1200" b="0" i="0" dirty="0">
                          <a:solidFill>
                            <a:srgbClr val="000000"/>
                          </a:solidFill>
                          <a:effectLst/>
                          <a:latin typeface="+mn-lt"/>
                        </a:rPr>
                        <a:t>Boots the system using the information in the Windows Registry used for the last successful boot. Choosing this option allows you to start a system that failed to boot previously due to incorrect settings in the Windows Registry or a recently added device driver.</a:t>
                      </a:r>
                      <a:endParaRPr lang="en-US" sz="1200" dirty="0">
                        <a:solidFill>
                          <a:srgbClr val="000000"/>
                        </a:solidFill>
                        <a:effectLst/>
                        <a:latin typeface="+mn-lt"/>
                      </a:endParaRPr>
                    </a:p>
                  </a:txBody>
                  <a:tcPr/>
                </a:tc>
                <a:extLst>
                  <a:ext uri="{0D108BD9-81ED-4DB2-BD59-A6C34878D82A}">
                    <a16:rowId xmlns:a16="http://schemas.microsoft.com/office/drawing/2014/main" val="10002"/>
                  </a:ext>
                </a:extLst>
              </a:tr>
              <a:tr h="370840">
                <a:tc>
                  <a:txBody>
                    <a:bodyPr/>
                    <a:lstStyle/>
                    <a:p>
                      <a:r>
                        <a:rPr lang="en-US" sz="1200" b="0" i="0" dirty="0">
                          <a:solidFill>
                            <a:srgbClr val="000000"/>
                          </a:solidFill>
                          <a:effectLst/>
                          <a:latin typeface="+mn-lt"/>
                        </a:rPr>
                        <a:t>Directory Services Repair Mode</a:t>
                      </a:r>
                      <a:endParaRPr lang="en-US" sz="1200" dirty="0">
                        <a:solidFill>
                          <a:srgbClr val="000000"/>
                        </a:solidFill>
                        <a:effectLst/>
                        <a:latin typeface="+mn-lt"/>
                      </a:endParaRPr>
                    </a:p>
                  </a:txBody>
                  <a:tcPr/>
                </a:tc>
                <a:tc>
                  <a:txBody>
                    <a:bodyPr/>
                    <a:lstStyle/>
                    <a:p>
                      <a:r>
                        <a:rPr lang="en-US" sz="1200" b="0" i="0" dirty="0">
                          <a:solidFill>
                            <a:srgbClr val="000000"/>
                          </a:solidFill>
                          <a:effectLst/>
                          <a:latin typeface="+mn-lt"/>
                        </a:rPr>
                        <a:t>Boots a domain controller into Safe Mode with Networking, without loading Active Directory services. You can access this mode to restore a System State backup (which includes the Active Directory database) on a domain controller that has a corrupted Active Directory database.</a:t>
                      </a:r>
                      <a:endParaRPr lang="en-US" sz="1200" dirty="0">
                        <a:solidFill>
                          <a:srgbClr val="000000"/>
                        </a:solidFill>
                        <a:effectLst/>
                        <a:latin typeface="+mn-lt"/>
                      </a:endParaRPr>
                    </a:p>
                  </a:txBody>
                  <a:tcPr/>
                </a:tc>
                <a:extLst>
                  <a:ext uri="{0D108BD9-81ED-4DB2-BD59-A6C34878D82A}">
                    <a16:rowId xmlns:a16="http://schemas.microsoft.com/office/drawing/2014/main" val="10003"/>
                  </a:ext>
                </a:extLst>
              </a:tr>
              <a:tr h="370840">
                <a:tc>
                  <a:txBody>
                    <a:bodyPr/>
                    <a:lstStyle/>
                    <a:p>
                      <a:r>
                        <a:rPr lang="en-US" sz="1200" b="0" i="0" dirty="0">
                          <a:solidFill>
                            <a:srgbClr val="000000"/>
                          </a:solidFill>
                          <a:effectLst/>
                          <a:latin typeface="+mn-lt"/>
                        </a:rPr>
                        <a:t>Debugging Mode </a:t>
                      </a:r>
                      <a:endParaRPr lang="en-US" sz="1200" dirty="0">
                        <a:solidFill>
                          <a:srgbClr val="000000"/>
                        </a:solidFill>
                        <a:effectLst/>
                        <a:latin typeface="+mn-lt"/>
                      </a:endParaRPr>
                    </a:p>
                  </a:txBody>
                  <a:tcPr/>
                </a:tc>
                <a:tc>
                  <a:txBody>
                    <a:bodyPr/>
                    <a:lstStyle/>
                    <a:p>
                      <a:r>
                        <a:rPr lang="en-US" sz="1200" b="0" i="0" dirty="0">
                          <a:solidFill>
                            <a:srgbClr val="000000"/>
                          </a:solidFill>
                          <a:effectLst/>
                          <a:latin typeface="+mn-lt"/>
                        </a:rPr>
                        <a:t>Boots the system while transmitting detailed event data to another computer over a serial or USB connection.</a:t>
                      </a:r>
                      <a:endParaRPr lang="en-US" sz="1200" dirty="0">
                        <a:solidFill>
                          <a:srgbClr val="000000"/>
                        </a:solidFill>
                        <a:effectLst/>
                        <a:latin typeface="+mn-lt"/>
                      </a:endParaRPr>
                    </a:p>
                  </a:txBody>
                  <a:tcPr/>
                </a:tc>
                <a:extLst>
                  <a:ext uri="{0D108BD9-81ED-4DB2-BD59-A6C34878D82A}">
                    <a16:rowId xmlns:a16="http://schemas.microsoft.com/office/drawing/2014/main" val="10004"/>
                  </a:ext>
                </a:extLst>
              </a:tr>
              <a:tr h="370840">
                <a:tc>
                  <a:txBody>
                    <a:bodyPr/>
                    <a:lstStyle/>
                    <a:p>
                      <a:r>
                        <a:rPr lang="en-US" sz="1200" b="0" i="0" dirty="0">
                          <a:solidFill>
                            <a:srgbClr val="000000"/>
                          </a:solidFill>
                          <a:effectLst/>
                          <a:latin typeface="+mn-lt"/>
                        </a:rPr>
                        <a:t>Disable automatic restart on system failure</a:t>
                      </a:r>
                      <a:endParaRPr lang="en-US" sz="1200" dirty="0">
                        <a:solidFill>
                          <a:srgbClr val="000000"/>
                        </a:solidFill>
                        <a:effectLst/>
                        <a:latin typeface="+mn-lt"/>
                      </a:endParaRPr>
                    </a:p>
                  </a:txBody>
                  <a:tcPr/>
                </a:tc>
                <a:tc>
                  <a:txBody>
                    <a:bodyPr/>
                    <a:lstStyle/>
                    <a:p>
                      <a:r>
                        <a:rPr lang="en-US" sz="1200" b="0" i="0" dirty="0">
                          <a:solidFill>
                            <a:srgbClr val="000000"/>
                          </a:solidFill>
                          <a:effectLst/>
                          <a:latin typeface="+mn-lt"/>
                        </a:rPr>
                        <a:t>Prevents the system from automatically restarting if it fails.</a:t>
                      </a:r>
                      <a:endParaRPr lang="en-US" sz="1200" dirty="0">
                        <a:solidFill>
                          <a:srgbClr val="000000"/>
                        </a:solidFill>
                        <a:effectLst/>
                        <a:latin typeface="+mn-lt"/>
                      </a:endParaRPr>
                    </a:p>
                  </a:txBody>
                  <a:tcPr/>
                </a:tc>
                <a:extLst>
                  <a:ext uri="{0D108BD9-81ED-4DB2-BD59-A6C34878D82A}">
                    <a16:rowId xmlns:a16="http://schemas.microsoft.com/office/drawing/2014/main" val="10005"/>
                  </a:ext>
                </a:extLst>
              </a:tr>
              <a:tr h="370840">
                <a:tc>
                  <a:txBody>
                    <a:bodyPr/>
                    <a:lstStyle/>
                    <a:p>
                      <a:r>
                        <a:rPr lang="en-US" sz="1200" b="0" i="0" dirty="0">
                          <a:solidFill>
                            <a:srgbClr val="000000"/>
                          </a:solidFill>
                          <a:effectLst/>
                          <a:latin typeface="+mn-lt"/>
                        </a:rPr>
                        <a:t>Disable Driver Signature Enforcement</a:t>
                      </a:r>
                      <a:endParaRPr lang="en-US" sz="1200" dirty="0">
                        <a:solidFill>
                          <a:srgbClr val="000000"/>
                        </a:solidFill>
                        <a:effectLst/>
                        <a:latin typeface="+mn-lt"/>
                      </a:endParaRPr>
                    </a:p>
                  </a:txBody>
                  <a:tcPr/>
                </a:tc>
                <a:tc>
                  <a:txBody>
                    <a:bodyPr/>
                    <a:lstStyle/>
                    <a:p>
                      <a:r>
                        <a:rPr lang="en-US" sz="1200" b="0" i="0" dirty="0">
                          <a:solidFill>
                            <a:srgbClr val="000000"/>
                          </a:solidFill>
                          <a:effectLst/>
                          <a:latin typeface="+mn-lt"/>
                        </a:rPr>
                        <a:t>Allows unsigned device drivers to be installed. This option allows you to install drivers from trusted vendors that do not have a valid digital signature.</a:t>
                      </a:r>
                      <a:endParaRPr lang="en-US" sz="1200" dirty="0">
                        <a:solidFill>
                          <a:srgbClr val="000000"/>
                        </a:solidFill>
                        <a:effectLst/>
                        <a:latin typeface="+mn-lt"/>
                      </a:endParaRPr>
                    </a:p>
                  </a:txBody>
                  <a:tcPr/>
                </a:tc>
                <a:extLst>
                  <a:ext uri="{0D108BD9-81ED-4DB2-BD59-A6C34878D82A}">
                    <a16:rowId xmlns:a16="http://schemas.microsoft.com/office/drawing/2014/main" val="10006"/>
                  </a:ext>
                </a:extLst>
              </a:tr>
              <a:tr h="370840">
                <a:tc>
                  <a:txBody>
                    <a:bodyPr/>
                    <a:lstStyle/>
                    <a:p>
                      <a:r>
                        <a:rPr lang="en-US" sz="1200" b="0" i="0" dirty="0">
                          <a:solidFill>
                            <a:srgbClr val="000000"/>
                          </a:solidFill>
                          <a:effectLst/>
                          <a:latin typeface="+mn-lt"/>
                        </a:rPr>
                        <a:t>Disable Early Launch Anti-Malware Driver</a:t>
                      </a:r>
                      <a:endParaRPr lang="en-US" sz="1200" dirty="0">
                        <a:solidFill>
                          <a:srgbClr val="000000"/>
                        </a:solidFill>
                        <a:effectLst/>
                        <a:latin typeface="+mn-lt"/>
                      </a:endParaRPr>
                    </a:p>
                  </a:txBody>
                  <a:tcPr/>
                </a:tc>
                <a:tc>
                  <a:txBody>
                    <a:bodyPr/>
                    <a:lstStyle/>
                    <a:p>
                      <a:r>
                        <a:rPr lang="en-US" sz="1200" b="0" i="0" dirty="0">
                          <a:solidFill>
                            <a:srgbClr val="000000"/>
                          </a:solidFill>
                          <a:effectLst/>
                          <a:latin typeface="+mn-lt"/>
                        </a:rPr>
                        <a:t>Prevents Microsoft Defender from scanning drivers for malware at boot time. This option allows you to start a system that cannot boot due to a device driver that Microsoft Defender deems suspicious.</a:t>
                      </a:r>
                      <a:endParaRPr lang="en-US" sz="1200" dirty="0">
                        <a:solidFill>
                          <a:srgbClr val="000000"/>
                        </a:solidFill>
                        <a:effectLst/>
                        <a:latin typeface="+mn-lt"/>
                      </a:endParaRPr>
                    </a:p>
                  </a:txBody>
                  <a:tcPr/>
                </a:tc>
                <a:extLst>
                  <a:ext uri="{0D108BD9-81ED-4DB2-BD59-A6C34878D82A}">
                    <a16:rowId xmlns:a16="http://schemas.microsoft.com/office/drawing/2014/main" val="10007"/>
                  </a:ext>
                </a:extLst>
              </a:tr>
              <a:tr h="370840">
                <a:tc>
                  <a:txBody>
                    <a:bodyPr/>
                    <a:lstStyle/>
                    <a:p>
                      <a:r>
                        <a:rPr lang="en-US" sz="1200" b="0" i="0" dirty="0">
                          <a:solidFill>
                            <a:srgbClr val="000000"/>
                          </a:solidFill>
                          <a:effectLst/>
                          <a:latin typeface="+mn-lt"/>
                        </a:rPr>
                        <a:t>Start Windows Normally </a:t>
                      </a:r>
                      <a:endParaRPr lang="en-US" sz="1200" dirty="0">
                        <a:solidFill>
                          <a:srgbClr val="000000"/>
                        </a:solidFill>
                        <a:effectLst/>
                        <a:latin typeface="+mn-lt"/>
                      </a:endParaRPr>
                    </a:p>
                  </a:txBody>
                  <a:tcPr/>
                </a:tc>
                <a:tc>
                  <a:txBody>
                    <a:bodyPr/>
                    <a:lstStyle/>
                    <a:p>
                      <a:r>
                        <a:rPr lang="en-US" sz="1200" b="0" i="0" dirty="0">
                          <a:solidFill>
                            <a:srgbClr val="000000"/>
                          </a:solidFill>
                          <a:effectLst/>
                          <a:latin typeface="+mn-lt"/>
                        </a:rPr>
                        <a:t>Starts the system without any special options.</a:t>
                      </a:r>
                      <a:endParaRPr lang="en-US" sz="1200" dirty="0">
                        <a:solidFill>
                          <a:srgbClr val="000000"/>
                        </a:solidFill>
                        <a:effectLst/>
                        <a:latin typeface="+mn-lt"/>
                      </a:endParaRPr>
                    </a:p>
                  </a:txBody>
                  <a:tcPr/>
                </a:tc>
                <a:extLst>
                  <a:ext uri="{0D108BD9-81ED-4DB2-BD59-A6C34878D82A}">
                    <a16:rowId xmlns:a16="http://schemas.microsoft.com/office/drawing/2014/main" val="10008"/>
                  </a:ext>
                </a:extLst>
              </a:tr>
            </a:tbl>
          </a:graphicData>
        </a:graphic>
      </p:graphicFrame>
    </p:spTree>
    <p:custDataLst>
      <p:tags r:id="rId1"/>
    </p:custDataLst>
    <p:extLst>
      <p:ext uri="{BB962C8B-B14F-4D97-AF65-F5344CB8AC3E}">
        <p14:creationId xmlns:p14="http://schemas.microsoft.com/office/powerpoint/2010/main" val="140957894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EFE10-34BD-4D27-A7AC-72AFDA55995E}"/>
              </a:ext>
            </a:extLst>
          </p:cNvPr>
          <p:cNvSpPr>
            <a:spLocks noGrp="1"/>
          </p:cNvSpPr>
          <p:nvPr>
            <p:ph type="title"/>
          </p:nvPr>
        </p:nvSpPr>
        <p:spPr/>
        <p:txBody>
          <a:bodyPr/>
          <a:lstStyle/>
          <a:p>
            <a:r>
              <a:rPr lang="en-US" dirty="0"/>
              <a:t>Network-Related Problems (1 of 14)</a:t>
            </a:r>
          </a:p>
        </p:txBody>
      </p:sp>
      <p:sp>
        <p:nvSpPr>
          <p:cNvPr id="5" name="Content Placeholder 4"/>
          <p:cNvSpPr>
            <a:spLocks noGrp="1"/>
          </p:cNvSpPr>
          <p:nvPr>
            <p:ph idx="1"/>
          </p:nvPr>
        </p:nvSpPr>
        <p:spPr/>
        <p:txBody>
          <a:bodyPr/>
          <a:lstStyle/>
          <a:p>
            <a:r>
              <a:rPr lang="en-US" dirty="0"/>
              <a:t>Network connectivity issues</a:t>
            </a:r>
          </a:p>
          <a:p>
            <a:r>
              <a:rPr lang="en-US" dirty="0"/>
              <a:t>Unable to connect to other computers on the network from a Windows</a:t>
            </a:r>
            <a:br>
              <a:rPr lang="en-US" dirty="0"/>
            </a:br>
            <a:r>
              <a:rPr lang="en-US" dirty="0"/>
              <a:t>Server 2019 system</a:t>
            </a:r>
          </a:p>
          <a:p>
            <a:r>
              <a:rPr lang="en-US" dirty="0"/>
              <a:t>Test strategy</a:t>
            </a:r>
          </a:p>
          <a:p>
            <a:pPr lvl="1"/>
            <a:r>
              <a:rPr lang="en-US" dirty="0"/>
              <a:t>Check network interface for a valid IP configuration and proper connection to the LAN</a:t>
            </a:r>
          </a:p>
          <a:p>
            <a:pPr lvl="2"/>
            <a:r>
              <a:rPr lang="en-US" dirty="0"/>
              <a:t>Run the </a:t>
            </a:r>
            <a:r>
              <a:rPr lang="en-US" dirty="0">
                <a:latin typeface="Courier New" panose="02070309020205020404" pitchFamily="49" charset="0"/>
                <a:cs typeface="Courier New" panose="02070309020205020404" pitchFamily="49" charset="0"/>
              </a:rPr>
              <a:t>ipconfig /all</a:t>
            </a:r>
          </a:p>
          <a:p>
            <a:pPr lvl="1"/>
            <a:r>
              <a:rPr lang="en-US" dirty="0"/>
              <a:t>Ensure the DHCP server is available on the network and has not exhausted its range of IP addresses</a:t>
            </a:r>
          </a:p>
        </p:txBody>
      </p:sp>
    </p:spTree>
    <p:custDataLst>
      <p:tags r:id="rId1"/>
    </p:custDataLst>
    <p:extLst>
      <p:ext uri="{BB962C8B-B14F-4D97-AF65-F5344CB8AC3E}">
        <p14:creationId xmlns:p14="http://schemas.microsoft.com/office/powerpoint/2010/main" val="70210882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EFE10-34BD-4D27-A7AC-72AFDA55995E}"/>
              </a:ext>
            </a:extLst>
          </p:cNvPr>
          <p:cNvSpPr>
            <a:spLocks noGrp="1"/>
          </p:cNvSpPr>
          <p:nvPr>
            <p:ph type="title"/>
          </p:nvPr>
        </p:nvSpPr>
        <p:spPr/>
        <p:txBody>
          <a:bodyPr/>
          <a:lstStyle/>
          <a:p>
            <a:r>
              <a:rPr lang="en-US" dirty="0"/>
              <a:t>Network-Related Problems (2 of 14)</a:t>
            </a:r>
          </a:p>
        </p:txBody>
      </p:sp>
      <p:sp>
        <p:nvSpPr>
          <p:cNvPr id="5" name="Content Placeholder 4"/>
          <p:cNvSpPr>
            <a:spLocks noGrp="1"/>
          </p:cNvSpPr>
          <p:nvPr>
            <p:ph idx="1"/>
          </p:nvPr>
        </p:nvSpPr>
        <p:spPr>
          <a:xfrm>
            <a:off x="476843" y="1706006"/>
            <a:ext cx="11241915" cy="4351338"/>
          </a:xfrm>
        </p:spPr>
        <p:txBody>
          <a:bodyPr/>
          <a:lstStyle/>
          <a:p>
            <a:r>
              <a:rPr lang="en-US" dirty="0"/>
              <a:t>Network connectivity issues (continued)</a:t>
            </a:r>
          </a:p>
          <a:p>
            <a:r>
              <a:rPr lang="en-US" dirty="0"/>
              <a:t>Test strategy (continued)</a:t>
            </a:r>
          </a:p>
          <a:p>
            <a:pPr lvl="1"/>
            <a:r>
              <a:rPr lang="en-US" dirty="0"/>
              <a:t>Test connectivity to the IP address of your network interface</a:t>
            </a:r>
          </a:p>
          <a:p>
            <a:pPr lvl="2"/>
            <a:r>
              <a:rPr lang="en-US" dirty="0">
                <a:latin typeface="Courier New" panose="02070309020205020404" pitchFamily="49" charset="0"/>
                <a:cs typeface="Courier New" panose="02070309020205020404" pitchFamily="49" charset="0"/>
              </a:rPr>
              <a:t>ping </a:t>
            </a:r>
            <a:r>
              <a:rPr lang="en-US" i="1" dirty="0">
                <a:latin typeface="Courier New" panose="02070309020205020404" pitchFamily="49" charset="0"/>
                <a:cs typeface="Courier New" panose="02070309020205020404" pitchFamily="49" charset="0"/>
              </a:rPr>
              <a:t>IPaddress</a:t>
            </a:r>
            <a:r>
              <a:rPr lang="en-US" dirty="0"/>
              <a:t> command in a Command Prompt window</a:t>
            </a:r>
          </a:p>
          <a:p>
            <a:pPr lvl="2"/>
            <a:r>
              <a:rPr lang="en-US" dirty="0">
                <a:latin typeface="Courier New" panose="02070309020205020404" pitchFamily="49" charset="0"/>
                <a:cs typeface="Courier New" panose="02070309020205020404" pitchFamily="49" charset="0"/>
              </a:rPr>
              <a:t>Test-NetConnection </a:t>
            </a:r>
            <a:r>
              <a:rPr lang="en-US" i="1" dirty="0">
                <a:latin typeface="Courier New" panose="02070309020205020404" pitchFamily="49" charset="0"/>
                <a:cs typeface="Courier New" panose="02070309020205020404" pitchFamily="49" charset="0"/>
              </a:rPr>
              <a:t>IPaddress</a:t>
            </a:r>
            <a:r>
              <a:rPr lang="en-US" dirty="0"/>
              <a:t> command in Windows PowerShell</a:t>
            </a:r>
          </a:p>
          <a:p>
            <a:pPr lvl="1"/>
            <a:r>
              <a:rPr lang="en-US" dirty="0"/>
              <a:t>Test connectivity to an IP address on the same LAN as your network interface using the </a:t>
            </a:r>
            <a:r>
              <a:rPr lang="en-US" dirty="0">
                <a:latin typeface="Courier New" panose="02070309020205020404" pitchFamily="49" charset="0"/>
                <a:cs typeface="Courier New" panose="02070309020205020404" pitchFamily="49" charset="0"/>
              </a:rPr>
              <a:t>ping</a:t>
            </a:r>
            <a:r>
              <a:rPr lang="en-US" dirty="0"/>
              <a:t> or </a:t>
            </a:r>
            <a:r>
              <a:rPr lang="en-US" dirty="0">
                <a:latin typeface="Courier New" panose="02070309020205020404" pitchFamily="49" charset="0"/>
                <a:cs typeface="Courier New" panose="02070309020205020404" pitchFamily="49" charset="0"/>
              </a:rPr>
              <a:t>Test-NetConnection</a:t>
            </a:r>
            <a:r>
              <a:rPr lang="en-US" dirty="0"/>
              <a:t> command</a:t>
            </a:r>
          </a:p>
          <a:p>
            <a:pPr lvl="1"/>
            <a:r>
              <a:rPr lang="en-US" dirty="0"/>
              <a:t>Test connectivity to an IP address on another LAN or a public IP address on the Internet using the </a:t>
            </a:r>
            <a:r>
              <a:rPr lang="en-US" dirty="0">
                <a:latin typeface="Courier New" panose="02070309020205020404" pitchFamily="49" charset="0"/>
                <a:cs typeface="Courier New" panose="02070309020205020404" pitchFamily="49" charset="0"/>
              </a:rPr>
              <a:t>ping</a:t>
            </a:r>
            <a:r>
              <a:rPr lang="en-US" dirty="0"/>
              <a:t> or </a:t>
            </a:r>
            <a:r>
              <a:rPr lang="en-US" dirty="0">
                <a:latin typeface="Courier New" panose="02070309020205020404" pitchFamily="49" charset="0"/>
                <a:cs typeface="Courier New" panose="02070309020205020404" pitchFamily="49" charset="0"/>
              </a:rPr>
              <a:t>Test-NetConnection</a:t>
            </a:r>
            <a:r>
              <a:rPr lang="en-US" dirty="0"/>
              <a:t> command</a:t>
            </a:r>
          </a:p>
        </p:txBody>
      </p:sp>
    </p:spTree>
    <p:custDataLst>
      <p:tags r:id="rId1"/>
    </p:custDataLst>
    <p:extLst>
      <p:ext uri="{BB962C8B-B14F-4D97-AF65-F5344CB8AC3E}">
        <p14:creationId xmlns:p14="http://schemas.microsoft.com/office/powerpoint/2010/main" val="36664006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EFE10-34BD-4D27-A7AC-72AFDA55995E}"/>
              </a:ext>
            </a:extLst>
          </p:cNvPr>
          <p:cNvSpPr>
            <a:spLocks noGrp="1"/>
          </p:cNvSpPr>
          <p:nvPr>
            <p:ph type="title"/>
          </p:nvPr>
        </p:nvSpPr>
        <p:spPr/>
        <p:txBody>
          <a:bodyPr/>
          <a:lstStyle/>
          <a:p>
            <a:r>
              <a:rPr lang="en-US" dirty="0"/>
              <a:t>Monitoring and Troubleshooting Tools</a:t>
            </a:r>
          </a:p>
        </p:txBody>
      </p:sp>
      <p:sp>
        <p:nvSpPr>
          <p:cNvPr id="4" name="Content Placeholder 3"/>
          <p:cNvSpPr>
            <a:spLocks noGrp="1"/>
          </p:cNvSpPr>
          <p:nvPr>
            <p:ph idx="1"/>
          </p:nvPr>
        </p:nvSpPr>
        <p:spPr/>
        <p:txBody>
          <a:bodyPr/>
          <a:lstStyle/>
          <a:p>
            <a:r>
              <a:rPr lang="en-US" dirty="0"/>
              <a:t>Server Manager and the Windows Admin Center</a:t>
            </a:r>
          </a:p>
          <a:p>
            <a:pPr lvl="1"/>
            <a:r>
              <a:rPr lang="en-US" dirty="0"/>
              <a:t>Used to monitor system events and performance</a:t>
            </a:r>
          </a:p>
          <a:p>
            <a:r>
              <a:rPr lang="en-US" dirty="0"/>
              <a:t>Windows Server 2019 additional tools</a:t>
            </a:r>
          </a:p>
          <a:p>
            <a:pPr lvl="1"/>
            <a:r>
              <a:rPr lang="en-US" dirty="0"/>
              <a:t>Task Manager</a:t>
            </a:r>
          </a:p>
          <a:p>
            <a:pPr lvl="1"/>
            <a:r>
              <a:rPr lang="en-US" dirty="0"/>
              <a:t>Resource Monitor</a:t>
            </a:r>
          </a:p>
          <a:p>
            <a:pPr lvl="1"/>
            <a:r>
              <a:rPr lang="en-US" dirty="0"/>
              <a:t>Performance Monitor</a:t>
            </a:r>
          </a:p>
          <a:p>
            <a:pPr lvl="1"/>
            <a:r>
              <a:rPr lang="en-US" dirty="0"/>
              <a:t>Data Collector Sets</a:t>
            </a:r>
          </a:p>
          <a:p>
            <a:pPr lvl="1"/>
            <a:r>
              <a:rPr lang="en-US" dirty="0"/>
              <a:t>Event Viewer</a:t>
            </a:r>
          </a:p>
          <a:p>
            <a:pPr lvl="1"/>
            <a:r>
              <a:rPr lang="en-US" dirty="0"/>
              <a:t>Reliability Monitor</a:t>
            </a:r>
          </a:p>
        </p:txBody>
      </p:sp>
    </p:spTree>
    <p:custDataLst>
      <p:tags r:id="rId1"/>
    </p:custDataLst>
    <p:extLst>
      <p:ext uri="{BB962C8B-B14F-4D97-AF65-F5344CB8AC3E}">
        <p14:creationId xmlns:p14="http://schemas.microsoft.com/office/powerpoint/2010/main" val="280970541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EFE10-34BD-4D27-A7AC-72AFDA55995E}"/>
              </a:ext>
            </a:extLst>
          </p:cNvPr>
          <p:cNvSpPr>
            <a:spLocks noGrp="1"/>
          </p:cNvSpPr>
          <p:nvPr>
            <p:ph type="title"/>
          </p:nvPr>
        </p:nvSpPr>
        <p:spPr/>
        <p:txBody>
          <a:bodyPr/>
          <a:lstStyle/>
          <a:p>
            <a:r>
              <a:rPr lang="en-US" dirty="0"/>
              <a:t>Network-Related Problems (3 of 14)</a:t>
            </a:r>
          </a:p>
        </p:txBody>
      </p:sp>
      <p:sp>
        <p:nvSpPr>
          <p:cNvPr id="5" name="Content Placeholder 4"/>
          <p:cNvSpPr>
            <a:spLocks noGrp="1"/>
          </p:cNvSpPr>
          <p:nvPr>
            <p:ph idx="1"/>
          </p:nvPr>
        </p:nvSpPr>
        <p:spPr>
          <a:xfrm>
            <a:off x="476843" y="1706006"/>
            <a:ext cx="11241915" cy="4351338"/>
          </a:xfrm>
        </p:spPr>
        <p:txBody>
          <a:bodyPr/>
          <a:lstStyle/>
          <a:p>
            <a:r>
              <a:rPr lang="en-US" dirty="0"/>
              <a:t>Network connectivity issues (continued)</a:t>
            </a:r>
          </a:p>
          <a:p>
            <a:r>
              <a:rPr lang="en-US" dirty="0"/>
              <a:t>Test strategy (continued)</a:t>
            </a:r>
          </a:p>
          <a:p>
            <a:pPr lvl="1"/>
            <a:r>
              <a:rPr lang="en-US" dirty="0"/>
              <a:t>If unable to connect to computers outside of your LAN</a:t>
            </a:r>
          </a:p>
          <a:p>
            <a:pPr lvl="2"/>
            <a:r>
              <a:rPr lang="en-US" dirty="0"/>
              <a:t>May have an incorrect default gateway configured on your network</a:t>
            </a:r>
            <a:br>
              <a:rPr lang="en-US" dirty="0"/>
            </a:br>
            <a:r>
              <a:rPr lang="en-US" dirty="0"/>
              <a:t>interface</a:t>
            </a:r>
          </a:p>
          <a:p>
            <a:pPr lvl="2"/>
            <a:r>
              <a:rPr lang="en-US" dirty="0"/>
              <a:t>A router between the computer and the target IP address has failed, contains incorrect configuration, or is experiencing high load</a:t>
            </a:r>
          </a:p>
          <a:p>
            <a:pPr lvl="2"/>
            <a:r>
              <a:rPr lang="en-US" dirty="0"/>
              <a:t>Supply the target IP address as an argument to the </a:t>
            </a:r>
            <a:r>
              <a:rPr lang="en-US" dirty="0">
                <a:latin typeface="Courier New" panose="02070309020205020404" pitchFamily="49" charset="0"/>
                <a:cs typeface="Courier New" panose="02070309020205020404" pitchFamily="49" charset="0"/>
              </a:rPr>
              <a:t>tracert</a:t>
            </a:r>
            <a:r>
              <a:rPr lang="en-US" dirty="0"/>
              <a:t> or </a:t>
            </a:r>
            <a:r>
              <a:rPr lang="en-US" dirty="0">
                <a:latin typeface="Courier New" panose="02070309020205020404" pitchFamily="49" charset="0"/>
                <a:cs typeface="Courier New" panose="02070309020205020404" pitchFamily="49" charset="0"/>
              </a:rPr>
              <a:t>Test-NetConnection –TraceRoute</a:t>
            </a:r>
            <a:r>
              <a:rPr lang="en-US" dirty="0"/>
              <a:t> command to determine which router is the source of the problem</a:t>
            </a:r>
          </a:p>
        </p:txBody>
      </p:sp>
    </p:spTree>
    <p:custDataLst>
      <p:tags r:id="rId1"/>
    </p:custDataLst>
    <p:extLst>
      <p:ext uri="{BB962C8B-B14F-4D97-AF65-F5344CB8AC3E}">
        <p14:creationId xmlns:p14="http://schemas.microsoft.com/office/powerpoint/2010/main" val="62578769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EFE10-34BD-4D27-A7AC-72AFDA55995E}"/>
              </a:ext>
            </a:extLst>
          </p:cNvPr>
          <p:cNvSpPr>
            <a:spLocks noGrp="1"/>
          </p:cNvSpPr>
          <p:nvPr>
            <p:ph type="title"/>
          </p:nvPr>
        </p:nvSpPr>
        <p:spPr/>
        <p:txBody>
          <a:bodyPr/>
          <a:lstStyle/>
          <a:p>
            <a:r>
              <a:rPr lang="en-US" dirty="0"/>
              <a:t>Network-Related Problems (4 of 14)</a:t>
            </a:r>
          </a:p>
        </p:txBody>
      </p:sp>
      <p:sp>
        <p:nvSpPr>
          <p:cNvPr id="5" name="Content Placeholder 4"/>
          <p:cNvSpPr>
            <a:spLocks noGrp="1"/>
          </p:cNvSpPr>
          <p:nvPr>
            <p:ph idx="1"/>
          </p:nvPr>
        </p:nvSpPr>
        <p:spPr>
          <a:xfrm>
            <a:off x="476843" y="1706006"/>
            <a:ext cx="11241915" cy="4351338"/>
          </a:xfrm>
        </p:spPr>
        <p:txBody>
          <a:bodyPr/>
          <a:lstStyle/>
          <a:p>
            <a:r>
              <a:rPr lang="en-US" dirty="0"/>
              <a:t>Network connectivity issues (continued)</a:t>
            </a:r>
          </a:p>
          <a:p>
            <a:r>
              <a:rPr lang="en-US" dirty="0"/>
              <a:t>Test strategy (continued)</a:t>
            </a:r>
          </a:p>
          <a:p>
            <a:pPr lvl="1"/>
            <a:r>
              <a:rPr lang="en-US" dirty="0"/>
              <a:t>If both local and remote LANs are accessible from the system by IP address</a:t>
            </a:r>
          </a:p>
          <a:p>
            <a:pPr lvl="2"/>
            <a:r>
              <a:rPr lang="en-US" dirty="0"/>
              <a:t>Issue likely due to name resolution</a:t>
            </a:r>
          </a:p>
          <a:p>
            <a:pPr lvl="2"/>
            <a:r>
              <a:rPr lang="en-US" dirty="0"/>
              <a:t>Test connectivity to the FQDN of a computer on network (e.g., using the </a:t>
            </a:r>
            <a:r>
              <a:rPr lang="en-US" dirty="0">
                <a:latin typeface="Courier New" panose="02070309020205020404" pitchFamily="49" charset="0"/>
                <a:cs typeface="Courier New" panose="02070309020205020404" pitchFamily="49" charset="0"/>
              </a:rPr>
              <a:t>ping FQDN</a:t>
            </a:r>
            <a:r>
              <a:rPr lang="en-US" dirty="0"/>
              <a:t> or </a:t>
            </a:r>
            <a:r>
              <a:rPr lang="en-US" dirty="0">
                <a:latin typeface="Courier New" panose="02070309020205020404" pitchFamily="49" charset="0"/>
                <a:cs typeface="Courier New" panose="02070309020205020404" pitchFamily="49" charset="0"/>
              </a:rPr>
              <a:t>Test-NetConnection FQDN </a:t>
            </a:r>
            <a:r>
              <a:rPr lang="en-US" dirty="0"/>
              <a:t>command)</a:t>
            </a:r>
          </a:p>
          <a:p>
            <a:pPr lvl="1"/>
            <a:r>
              <a:rPr lang="en-US" dirty="0"/>
              <a:t>If connectivity to the computer’s FQDN fails</a:t>
            </a:r>
          </a:p>
          <a:p>
            <a:pPr lvl="2"/>
            <a:r>
              <a:rPr lang="en-US" dirty="0"/>
              <a:t>Ensure network interface lists the correct DNS server for name resolution, and that the DNS server is available on the network</a:t>
            </a:r>
          </a:p>
        </p:txBody>
      </p:sp>
    </p:spTree>
    <p:custDataLst>
      <p:tags r:id="rId1"/>
    </p:custDataLst>
    <p:extLst>
      <p:ext uri="{BB962C8B-B14F-4D97-AF65-F5344CB8AC3E}">
        <p14:creationId xmlns:p14="http://schemas.microsoft.com/office/powerpoint/2010/main" val="109059815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EFE10-34BD-4D27-A7AC-72AFDA55995E}"/>
              </a:ext>
            </a:extLst>
          </p:cNvPr>
          <p:cNvSpPr>
            <a:spLocks noGrp="1"/>
          </p:cNvSpPr>
          <p:nvPr>
            <p:ph type="title"/>
          </p:nvPr>
        </p:nvSpPr>
        <p:spPr/>
        <p:txBody>
          <a:bodyPr/>
          <a:lstStyle/>
          <a:p>
            <a:r>
              <a:rPr lang="en-US" dirty="0"/>
              <a:t>Network-Related Problems (5 of 14)</a:t>
            </a:r>
          </a:p>
        </p:txBody>
      </p:sp>
      <p:sp>
        <p:nvSpPr>
          <p:cNvPr id="5" name="Content Placeholder 4"/>
          <p:cNvSpPr>
            <a:spLocks noGrp="1"/>
          </p:cNvSpPr>
          <p:nvPr>
            <p:ph idx="1"/>
          </p:nvPr>
        </p:nvSpPr>
        <p:spPr>
          <a:xfrm>
            <a:off x="476843" y="1706006"/>
            <a:ext cx="11241915" cy="4351338"/>
          </a:xfrm>
        </p:spPr>
        <p:txBody>
          <a:bodyPr/>
          <a:lstStyle/>
          <a:p>
            <a:r>
              <a:rPr lang="en-US" dirty="0"/>
              <a:t>Network connectivity issues (continued)</a:t>
            </a:r>
          </a:p>
          <a:p>
            <a:r>
              <a:rPr lang="en-US" dirty="0"/>
              <a:t>Test strategy (continued)</a:t>
            </a:r>
          </a:p>
          <a:p>
            <a:pPr lvl="1"/>
            <a:r>
              <a:rPr lang="en-US" dirty="0"/>
              <a:t>If the DNS server is unavailable</a:t>
            </a:r>
          </a:p>
          <a:p>
            <a:pPr lvl="2"/>
            <a:r>
              <a:rPr lang="en-US" dirty="0"/>
              <a:t>Specify an alternate DNS server in the network interface configuration to obtain network connectivity</a:t>
            </a:r>
          </a:p>
        </p:txBody>
      </p:sp>
    </p:spTree>
    <p:custDataLst>
      <p:tags r:id="rId1"/>
    </p:custDataLst>
    <p:extLst>
      <p:ext uri="{BB962C8B-B14F-4D97-AF65-F5344CB8AC3E}">
        <p14:creationId xmlns:p14="http://schemas.microsoft.com/office/powerpoint/2010/main" val="84432453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EFE10-34BD-4D27-A7AC-72AFDA55995E}"/>
              </a:ext>
            </a:extLst>
          </p:cNvPr>
          <p:cNvSpPr>
            <a:spLocks noGrp="1"/>
          </p:cNvSpPr>
          <p:nvPr>
            <p:ph type="title"/>
          </p:nvPr>
        </p:nvSpPr>
        <p:spPr/>
        <p:txBody>
          <a:bodyPr/>
          <a:lstStyle/>
          <a:p>
            <a:r>
              <a:rPr lang="en-US" dirty="0"/>
              <a:t>Network-Related Problems (6 of 14)</a:t>
            </a:r>
          </a:p>
        </p:txBody>
      </p:sp>
      <p:sp>
        <p:nvSpPr>
          <p:cNvPr id="5" name="Content Placeholder 4"/>
          <p:cNvSpPr>
            <a:spLocks noGrp="1"/>
          </p:cNvSpPr>
          <p:nvPr>
            <p:ph idx="1"/>
          </p:nvPr>
        </p:nvSpPr>
        <p:spPr/>
        <p:txBody>
          <a:bodyPr/>
          <a:lstStyle/>
          <a:p>
            <a:r>
              <a:rPr lang="en-US" dirty="0"/>
              <a:t>Service access issues</a:t>
            </a:r>
          </a:p>
          <a:p>
            <a:r>
              <a:rPr lang="en-US" dirty="0"/>
              <a:t>Clients are unable to contact a particular service running on the server from across the network</a:t>
            </a:r>
          </a:p>
          <a:p>
            <a:r>
              <a:rPr lang="en-US" dirty="0"/>
              <a:t>Test strategy</a:t>
            </a:r>
          </a:p>
          <a:p>
            <a:pPr lvl="1"/>
            <a:r>
              <a:rPr lang="en-US" dirty="0"/>
              <a:t>Use Task Manager to determine if the network service is running</a:t>
            </a:r>
          </a:p>
          <a:p>
            <a:pPr lvl="2"/>
            <a:r>
              <a:rPr lang="en-US" dirty="0"/>
              <a:t>Start the service if necessary</a:t>
            </a:r>
          </a:p>
          <a:p>
            <a:pPr lvl="1"/>
            <a:r>
              <a:rPr lang="en-US" dirty="0"/>
              <a:t>If the network service fails to start</a:t>
            </a:r>
          </a:p>
          <a:p>
            <a:pPr lvl="2"/>
            <a:r>
              <a:rPr lang="en-US" dirty="0"/>
              <a:t>Check the associated event in the System event log</a:t>
            </a:r>
          </a:p>
        </p:txBody>
      </p:sp>
    </p:spTree>
    <p:custDataLst>
      <p:tags r:id="rId1"/>
    </p:custDataLst>
    <p:extLst>
      <p:ext uri="{BB962C8B-B14F-4D97-AF65-F5344CB8AC3E}">
        <p14:creationId xmlns:p14="http://schemas.microsoft.com/office/powerpoint/2010/main" val="67112223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EFE10-34BD-4D27-A7AC-72AFDA55995E}"/>
              </a:ext>
            </a:extLst>
          </p:cNvPr>
          <p:cNvSpPr>
            <a:spLocks noGrp="1"/>
          </p:cNvSpPr>
          <p:nvPr>
            <p:ph type="title"/>
          </p:nvPr>
        </p:nvSpPr>
        <p:spPr/>
        <p:txBody>
          <a:bodyPr/>
          <a:lstStyle/>
          <a:p>
            <a:r>
              <a:rPr lang="en-US" dirty="0"/>
              <a:t>Network-Related Problems (7 of 14)</a:t>
            </a:r>
          </a:p>
        </p:txBody>
      </p:sp>
      <p:sp>
        <p:nvSpPr>
          <p:cNvPr id="5" name="Content Placeholder 4"/>
          <p:cNvSpPr>
            <a:spLocks noGrp="1"/>
          </p:cNvSpPr>
          <p:nvPr>
            <p:ph idx="1"/>
          </p:nvPr>
        </p:nvSpPr>
        <p:spPr/>
        <p:txBody>
          <a:bodyPr/>
          <a:lstStyle/>
          <a:p>
            <a:r>
              <a:rPr lang="en-US" dirty="0"/>
              <a:t>Service access issues (continued)</a:t>
            </a:r>
          </a:p>
          <a:p>
            <a:r>
              <a:rPr lang="en-US" dirty="0"/>
              <a:t>Test strategy (continued)</a:t>
            </a:r>
          </a:p>
          <a:p>
            <a:pPr lvl="1"/>
            <a:r>
              <a:rPr lang="en-US" dirty="0"/>
              <a:t>Determine if the service is listening on the correct port number</a:t>
            </a:r>
          </a:p>
          <a:p>
            <a:pPr lvl="2"/>
            <a:r>
              <a:rPr lang="en-US" dirty="0">
                <a:latin typeface="Courier New" panose="02070309020205020404" pitchFamily="49" charset="0"/>
                <a:cs typeface="Courier New" panose="02070309020205020404" pitchFamily="49" charset="0"/>
              </a:rPr>
              <a:t>netstat -a</a:t>
            </a:r>
            <a:r>
              <a:rPr lang="en-US" dirty="0"/>
              <a:t> command at a Command Prompt window</a:t>
            </a:r>
          </a:p>
          <a:p>
            <a:pPr lvl="2"/>
            <a:r>
              <a:rPr lang="en-US" dirty="0">
                <a:latin typeface="Courier New" panose="02070309020205020404" pitchFamily="49" charset="0"/>
                <a:cs typeface="Courier New" panose="02070309020205020404" pitchFamily="49" charset="0"/>
              </a:rPr>
              <a:t>Get-NetTCPConnection</a:t>
            </a:r>
            <a:r>
              <a:rPr lang="en-US" dirty="0">
                <a:cs typeface="Courier New" panose="02070309020205020404" pitchFamily="49" charset="0"/>
              </a:rPr>
              <a:t> and </a:t>
            </a:r>
            <a:r>
              <a:rPr lang="en-US" dirty="0">
                <a:latin typeface="Courier New" panose="02070309020205020404" pitchFamily="49" charset="0"/>
                <a:cs typeface="Courier New" panose="02070309020205020404" pitchFamily="49" charset="0"/>
              </a:rPr>
              <a:t>Get-NetUDPEndpoint </a:t>
            </a:r>
            <a:r>
              <a:rPr lang="en-US" dirty="0"/>
              <a:t>PowerShell commands</a:t>
            </a:r>
          </a:p>
          <a:p>
            <a:pPr lvl="1"/>
            <a:r>
              <a:rPr lang="en-US" dirty="0"/>
              <a:t>If the network service configured to listen to a non-standard port number</a:t>
            </a:r>
          </a:p>
          <a:p>
            <a:pPr lvl="2"/>
            <a:r>
              <a:rPr lang="en-US" dirty="0"/>
              <a:t>Client programs need to specify the non-standard port number for a connection to be successful</a:t>
            </a:r>
          </a:p>
        </p:txBody>
      </p:sp>
    </p:spTree>
    <p:custDataLst>
      <p:tags r:id="rId1"/>
    </p:custDataLst>
    <p:extLst>
      <p:ext uri="{BB962C8B-B14F-4D97-AF65-F5344CB8AC3E}">
        <p14:creationId xmlns:p14="http://schemas.microsoft.com/office/powerpoint/2010/main" val="153915291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EFE10-34BD-4D27-A7AC-72AFDA55995E}"/>
              </a:ext>
            </a:extLst>
          </p:cNvPr>
          <p:cNvSpPr>
            <a:spLocks noGrp="1"/>
          </p:cNvSpPr>
          <p:nvPr>
            <p:ph type="title"/>
          </p:nvPr>
        </p:nvSpPr>
        <p:spPr/>
        <p:txBody>
          <a:bodyPr/>
          <a:lstStyle/>
          <a:p>
            <a:r>
              <a:rPr lang="en-US" dirty="0"/>
              <a:t>Network-Related Problems (8 of 14)</a:t>
            </a:r>
          </a:p>
        </p:txBody>
      </p:sp>
      <p:sp>
        <p:nvSpPr>
          <p:cNvPr id="5" name="Content Placeholder 4"/>
          <p:cNvSpPr>
            <a:spLocks noGrp="1"/>
          </p:cNvSpPr>
          <p:nvPr>
            <p:ph idx="1"/>
          </p:nvPr>
        </p:nvSpPr>
        <p:spPr/>
        <p:txBody>
          <a:bodyPr/>
          <a:lstStyle/>
          <a:p>
            <a:r>
              <a:rPr lang="en-US" dirty="0"/>
              <a:t>Service access issues (continued)</a:t>
            </a:r>
          </a:p>
          <a:p>
            <a:r>
              <a:rPr lang="en-US" dirty="0"/>
              <a:t>Test strategy (continued)</a:t>
            </a:r>
          </a:p>
          <a:p>
            <a:pPr lvl="1"/>
            <a:r>
              <a:rPr lang="en-US" dirty="0"/>
              <a:t>See if service is responding to requests on the correct port number</a:t>
            </a:r>
          </a:p>
          <a:p>
            <a:pPr lvl="1"/>
            <a:r>
              <a:rPr lang="en-US" dirty="0"/>
              <a:t>If the network service responding to requests</a:t>
            </a:r>
          </a:p>
          <a:p>
            <a:pPr lvl="2"/>
            <a:r>
              <a:rPr lang="en-US" dirty="0"/>
              <a:t>Attempt to access the network service from the local computer using an appropriate client program</a:t>
            </a:r>
          </a:p>
        </p:txBody>
      </p:sp>
    </p:spTree>
    <p:custDataLst>
      <p:tags r:id="rId1"/>
    </p:custDataLst>
    <p:extLst>
      <p:ext uri="{BB962C8B-B14F-4D97-AF65-F5344CB8AC3E}">
        <p14:creationId xmlns:p14="http://schemas.microsoft.com/office/powerpoint/2010/main" val="360517084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EFE10-34BD-4D27-A7AC-72AFDA55995E}"/>
              </a:ext>
            </a:extLst>
          </p:cNvPr>
          <p:cNvSpPr>
            <a:spLocks noGrp="1"/>
          </p:cNvSpPr>
          <p:nvPr>
            <p:ph type="title"/>
          </p:nvPr>
        </p:nvSpPr>
        <p:spPr/>
        <p:txBody>
          <a:bodyPr/>
          <a:lstStyle/>
          <a:p>
            <a:r>
              <a:rPr lang="en-US" dirty="0"/>
              <a:t>Network-Related Problems (9 of 14)</a:t>
            </a:r>
          </a:p>
        </p:txBody>
      </p:sp>
      <p:sp>
        <p:nvSpPr>
          <p:cNvPr id="5" name="Content Placeholder 4"/>
          <p:cNvSpPr>
            <a:spLocks noGrp="1"/>
          </p:cNvSpPr>
          <p:nvPr>
            <p:ph idx="1"/>
          </p:nvPr>
        </p:nvSpPr>
        <p:spPr/>
        <p:txBody>
          <a:bodyPr/>
          <a:lstStyle/>
          <a:p>
            <a:r>
              <a:rPr lang="en-US" dirty="0"/>
              <a:t>Service access issues (continued)</a:t>
            </a:r>
          </a:p>
          <a:p>
            <a:r>
              <a:rPr lang="en-US" dirty="0"/>
              <a:t>Test strategy (continued)</a:t>
            </a:r>
          </a:p>
          <a:p>
            <a:pPr lvl="1"/>
            <a:r>
              <a:rPr lang="en-US" dirty="0"/>
              <a:t>Attempt to access the service from another computer on the network by connecting to the service by IP address</a:t>
            </a:r>
          </a:p>
          <a:p>
            <a:pPr lvl="1"/>
            <a:r>
              <a:rPr lang="en-US" dirty="0"/>
              <a:t>If able to access a service locally, but are unable to access the same service from across a network by IP address</a:t>
            </a:r>
          </a:p>
          <a:p>
            <a:pPr lvl="2"/>
            <a:r>
              <a:rPr lang="en-US" dirty="0"/>
              <a:t>Then a firewall on the server or network is likely preventing the access</a:t>
            </a:r>
          </a:p>
          <a:p>
            <a:pPr lvl="2"/>
            <a:r>
              <a:rPr lang="en-US" dirty="0"/>
              <a:t>To remedy the issue, allow the protocol name or port number in the appropriate firewall configuration</a:t>
            </a:r>
          </a:p>
        </p:txBody>
      </p:sp>
    </p:spTree>
    <p:custDataLst>
      <p:tags r:id="rId1"/>
    </p:custDataLst>
    <p:extLst>
      <p:ext uri="{BB962C8B-B14F-4D97-AF65-F5344CB8AC3E}">
        <p14:creationId xmlns:p14="http://schemas.microsoft.com/office/powerpoint/2010/main" val="92111343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EFE10-34BD-4D27-A7AC-72AFDA55995E}"/>
              </a:ext>
            </a:extLst>
          </p:cNvPr>
          <p:cNvSpPr>
            <a:spLocks noGrp="1"/>
          </p:cNvSpPr>
          <p:nvPr>
            <p:ph type="title"/>
          </p:nvPr>
        </p:nvSpPr>
        <p:spPr/>
        <p:txBody>
          <a:bodyPr/>
          <a:lstStyle/>
          <a:p>
            <a:r>
              <a:rPr lang="en-US" dirty="0"/>
              <a:t>Network-Related Problems (10 of 14)</a:t>
            </a:r>
          </a:p>
        </p:txBody>
      </p:sp>
      <p:sp>
        <p:nvSpPr>
          <p:cNvPr id="5" name="Content Placeholder 4"/>
          <p:cNvSpPr>
            <a:spLocks noGrp="1"/>
          </p:cNvSpPr>
          <p:nvPr>
            <p:ph idx="1"/>
          </p:nvPr>
        </p:nvSpPr>
        <p:spPr/>
        <p:txBody>
          <a:bodyPr/>
          <a:lstStyle/>
          <a:p>
            <a:r>
              <a:rPr lang="en-US" dirty="0"/>
              <a:t>Service access issues (continued)</a:t>
            </a:r>
          </a:p>
          <a:p>
            <a:r>
              <a:rPr lang="en-US" dirty="0"/>
              <a:t>Test strategy (continued)</a:t>
            </a:r>
          </a:p>
          <a:p>
            <a:pPr lvl="1"/>
            <a:r>
              <a:rPr lang="en-US" dirty="0"/>
              <a:t>Attempt to access the service from another computer on the network by connecting to the service using the FQDN</a:t>
            </a:r>
          </a:p>
          <a:p>
            <a:pPr lvl="2"/>
            <a:r>
              <a:rPr lang="en-US" dirty="0"/>
              <a:t>If you can access the service from another computer by IP address but not by FQDN, then name resolution is the issue</a:t>
            </a:r>
          </a:p>
          <a:p>
            <a:pPr lvl="2"/>
            <a:r>
              <a:rPr lang="en-US" dirty="0"/>
              <a:t>Ensure the other computer lists the correct DNS server and the DNS server is online and contains the appropriate resource records or cached records</a:t>
            </a:r>
          </a:p>
          <a:p>
            <a:pPr lvl="2"/>
            <a:r>
              <a:rPr lang="en-US" dirty="0"/>
              <a:t>May need to clear the DNS cache on both the resolver and DNS server</a:t>
            </a:r>
          </a:p>
        </p:txBody>
      </p:sp>
    </p:spTree>
    <p:custDataLst>
      <p:tags r:id="rId1"/>
    </p:custDataLst>
    <p:extLst>
      <p:ext uri="{BB962C8B-B14F-4D97-AF65-F5344CB8AC3E}">
        <p14:creationId xmlns:p14="http://schemas.microsoft.com/office/powerpoint/2010/main" val="184848330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EFE10-34BD-4D27-A7AC-72AFDA55995E}"/>
              </a:ext>
            </a:extLst>
          </p:cNvPr>
          <p:cNvSpPr>
            <a:spLocks noGrp="1"/>
          </p:cNvSpPr>
          <p:nvPr>
            <p:ph type="title"/>
          </p:nvPr>
        </p:nvSpPr>
        <p:spPr/>
        <p:txBody>
          <a:bodyPr/>
          <a:lstStyle/>
          <a:p>
            <a:r>
              <a:rPr lang="en-US" dirty="0"/>
              <a:t>Network-Related Problems (11 of 14)</a:t>
            </a:r>
          </a:p>
        </p:txBody>
      </p:sp>
      <p:sp>
        <p:nvSpPr>
          <p:cNvPr id="5" name="Content Placeholder 4"/>
          <p:cNvSpPr>
            <a:spLocks noGrp="1"/>
          </p:cNvSpPr>
          <p:nvPr>
            <p:ph idx="1"/>
          </p:nvPr>
        </p:nvSpPr>
        <p:spPr/>
        <p:txBody>
          <a:bodyPr/>
          <a:lstStyle/>
          <a:p>
            <a:r>
              <a:rPr lang="en-US" dirty="0"/>
              <a:t>Service access issues (continued)</a:t>
            </a:r>
          </a:p>
          <a:p>
            <a:pPr lvl="1"/>
            <a:r>
              <a:rPr lang="en-US" dirty="0"/>
              <a:t>Most problems preventing clients from accessing services on a server</a:t>
            </a:r>
          </a:p>
          <a:p>
            <a:pPr lvl="2"/>
            <a:r>
              <a:rPr lang="en-US" dirty="0"/>
              <a:t>Caused by incorrect resource records in a DNS zone file or DNS cache</a:t>
            </a:r>
          </a:p>
          <a:p>
            <a:pPr lvl="2"/>
            <a:r>
              <a:rPr lang="en-US" dirty="0"/>
              <a:t>Reflected by posts on websites and social media sites</a:t>
            </a:r>
          </a:p>
        </p:txBody>
      </p:sp>
    </p:spTree>
    <p:custDataLst>
      <p:tags r:id="rId1"/>
    </p:custDataLst>
    <p:extLst>
      <p:ext uri="{BB962C8B-B14F-4D97-AF65-F5344CB8AC3E}">
        <p14:creationId xmlns:p14="http://schemas.microsoft.com/office/powerpoint/2010/main" val="170655653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EFE10-34BD-4D27-A7AC-72AFDA55995E}"/>
              </a:ext>
            </a:extLst>
          </p:cNvPr>
          <p:cNvSpPr>
            <a:spLocks noGrp="1"/>
          </p:cNvSpPr>
          <p:nvPr>
            <p:ph type="title"/>
          </p:nvPr>
        </p:nvSpPr>
        <p:spPr/>
        <p:txBody>
          <a:bodyPr/>
          <a:lstStyle/>
          <a:p>
            <a:r>
              <a:rPr lang="en-US" dirty="0"/>
              <a:t>Network-Related Problems (12 of 14)</a:t>
            </a:r>
          </a:p>
        </p:txBody>
      </p:sp>
      <p:pic>
        <p:nvPicPr>
          <p:cNvPr id="4" name="Content Placeholder 3" descr="A popular haiku about D N S from the social networking site, Reddit. The haiku is as follows. It's not D N S. There's no way it's D N S. It was D N S."/>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598423" y="1690692"/>
            <a:ext cx="6998753" cy="4568763"/>
          </a:xfrm>
        </p:spPr>
      </p:pic>
    </p:spTree>
    <p:custDataLst>
      <p:tags r:id="rId1"/>
    </p:custDataLst>
    <p:extLst>
      <p:ext uri="{BB962C8B-B14F-4D97-AF65-F5344CB8AC3E}">
        <p14:creationId xmlns:p14="http://schemas.microsoft.com/office/powerpoint/2010/main" val="27261403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EFE10-34BD-4D27-A7AC-72AFDA55995E}"/>
              </a:ext>
            </a:extLst>
          </p:cNvPr>
          <p:cNvSpPr>
            <a:spLocks noGrp="1"/>
          </p:cNvSpPr>
          <p:nvPr>
            <p:ph type="title"/>
          </p:nvPr>
        </p:nvSpPr>
        <p:spPr/>
        <p:txBody>
          <a:bodyPr/>
          <a:lstStyle/>
          <a:p>
            <a:r>
              <a:rPr lang="en-US" dirty="0"/>
              <a:t>Task Manager (1 of 12)</a:t>
            </a:r>
          </a:p>
        </p:txBody>
      </p:sp>
      <p:sp>
        <p:nvSpPr>
          <p:cNvPr id="7" name="Content Placeholder 6"/>
          <p:cNvSpPr>
            <a:spLocks noGrp="1"/>
          </p:cNvSpPr>
          <p:nvPr>
            <p:ph idx="1"/>
          </p:nvPr>
        </p:nvSpPr>
        <p:spPr/>
        <p:txBody>
          <a:bodyPr/>
          <a:lstStyle/>
          <a:p>
            <a:r>
              <a:rPr lang="en-US" dirty="0"/>
              <a:t>Task Manager uses</a:t>
            </a:r>
          </a:p>
          <a:p>
            <a:pPr lvl="1"/>
            <a:r>
              <a:rPr lang="en-US" dirty="0"/>
              <a:t>View and manage processes and quickly analyze system performance</a:t>
            </a:r>
          </a:p>
          <a:p>
            <a:r>
              <a:rPr lang="en-US" dirty="0"/>
              <a:t>Default display: short list of processes started by the current user</a:t>
            </a:r>
          </a:p>
          <a:p>
            <a:r>
              <a:rPr lang="en-US" dirty="0"/>
              <a:t>View performance information by Clicking </a:t>
            </a:r>
            <a:r>
              <a:rPr lang="en-US" i="1" dirty="0"/>
              <a:t>More details</a:t>
            </a:r>
            <a:r>
              <a:rPr lang="en-US" dirty="0"/>
              <a:t> and highlighting the Performance tab</a:t>
            </a:r>
          </a:p>
          <a:p>
            <a:r>
              <a:rPr lang="en-US" dirty="0"/>
              <a:t>Default Performance tab display: CPU hardware utilization</a:t>
            </a:r>
          </a:p>
          <a:p>
            <a:pPr lvl="1"/>
            <a:r>
              <a:rPr lang="en-US" dirty="0"/>
              <a:t>Number of processes</a:t>
            </a:r>
          </a:p>
          <a:p>
            <a:pPr lvl="1"/>
            <a:r>
              <a:rPr lang="en-US" dirty="0"/>
              <a:t>Number of threads: unique sequences of instructions executed by a process</a:t>
            </a:r>
          </a:p>
          <a:p>
            <a:pPr lvl="1"/>
            <a:r>
              <a:rPr lang="en-US" dirty="0"/>
              <a:t>Number of handles: resources connected to a process</a:t>
            </a:r>
          </a:p>
        </p:txBody>
      </p:sp>
    </p:spTree>
    <p:custDataLst>
      <p:tags r:id="rId1"/>
    </p:custDataLst>
    <p:extLst>
      <p:ext uri="{BB962C8B-B14F-4D97-AF65-F5344CB8AC3E}">
        <p14:creationId xmlns:p14="http://schemas.microsoft.com/office/powerpoint/2010/main" val="425841985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EFE10-34BD-4D27-A7AC-72AFDA55995E}"/>
              </a:ext>
            </a:extLst>
          </p:cNvPr>
          <p:cNvSpPr>
            <a:spLocks noGrp="1"/>
          </p:cNvSpPr>
          <p:nvPr>
            <p:ph type="title"/>
          </p:nvPr>
        </p:nvSpPr>
        <p:spPr/>
        <p:txBody>
          <a:bodyPr/>
          <a:lstStyle/>
          <a:p>
            <a:r>
              <a:rPr lang="en-US" dirty="0"/>
              <a:t>Network-Related Problems (13 of 14)</a:t>
            </a:r>
          </a:p>
        </p:txBody>
      </p:sp>
      <p:sp>
        <p:nvSpPr>
          <p:cNvPr id="5" name="Content Placeholder 4"/>
          <p:cNvSpPr>
            <a:spLocks noGrp="1"/>
          </p:cNvSpPr>
          <p:nvPr>
            <p:ph idx="1"/>
          </p:nvPr>
        </p:nvSpPr>
        <p:spPr>
          <a:xfrm>
            <a:off x="476843" y="1253331"/>
            <a:ext cx="11241915" cy="4351338"/>
          </a:xfrm>
        </p:spPr>
        <p:txBody>
          <a:bodyPr/>
          <a:lstStyle/>
          <a:p>
            <a:r>
              <a:rPr lang="en-US" dirty="0"/>
              <a:t>Network latency issues</a:t>
            </a:r>
          </a:p>
          <a:p>
            <a:r>
              <a:rPr lang="en-US" dirty="0"/>
              <a:t>Properly configured network requires lots of time for services to respond to network requests or users receive occasional timeout errors when connecting to a service</a:t>
            </a:r>
          </a:p>
          <a:p>
            <a:r>
              <a:rPr lang="en-US" dirty="0"/>
              <a:t>Network may be saturated with traffic or has limited bandwidth</a:t>
            </a:r>
          </a:p>
          <a:p>
            <a:pPr lvl="1"/>
            <a:r>
              <a:rPr lang="en-US" dirty="0"/>
              <a:t>Examine traffic using a third-party packet sniffer program</a:t>
            </a:r>
          </a:p>
          <a:p>
            <a:pPr lvl="1"/>
            <a:r>
              <a:rPr lang="en-US" dirty="0"/>
              <a:t>Test network latency</a:t>
            </a:r>
          </a:p>
          <a:p>
            <a:pPr lvl="2"/>
            <a:r>
              <a:rPr lang="en-US" dirty="0">
                <a:latin typeface="Courier New" panose="02070309020205020404" pitchFamily="49" charset="0"/>
                <a:cs typeface="Courier New" panose="02070309020205020404" pitchFamily="49" charset="0"/>
              </a:rPr>
              <a:t>pathping </a:t>
            </a:r>
            <a:r>
              <a:rPr lang="en-US" i="1" dirty="0">
                <a:latin typeface="Courier New" panose="02070309020205020404" pitchFamily="49" charset="0"/>
                <a:cs typeface="Courier New" panose="02070309020205020404" pitchFamily="49" charset="0"/>
              </a:rPr>
              <a:t>IPaddress</a:t>
            </a:r>
            <a:r>
              <a:rPr lang="en-US" dirty="0"/>
              <a:t> command at a Command Prompt window</a:t>
            </a:r>
          </a:p>
          <a:p>
            <a:pPr lvl="2"/>
            <a:r>
              <a:rPr lang="en-US" dirty="0">
                <a:latin typeface="Courier New" panose="02070309020205020404" pitchFamily="49" charset="0"/>
                <a:cs typeface="Courier New" panose="02070309020205020404" pitchFamily="49" charset="0"/>
              </a:rPr>
              <a:t>Test-NetConnection –InformationLevel Detailed </a:t>
            </a:r>
            <a:r>
              <a:rPr lang="en-US" i="1" dirty="0">
                <a:latin typeface="Courier New" panose="02070309020205020404" pitchFamily="49" charset="0"/>
                <a:cs typeface="Courier New" panose="02070309020205020404" pitchFamily="49" charset="0"/>
              </a:rPr>
              <a:t>IPaddress</a:t>
            </a:r>
            <a:r>
              <a:rPr lang="en-US" dirty="0">
                <a:latin typeface="Courier New" panose="02070309020205020404" pitchFamily="49" charset="0"/>
                <a:cs typeface="Courier New" panose="02070309020205020404" pitchFamily="49" charset="0"/>
              </a:rPr>
              <a:t> </a:t>
            </a:r>
            <a:r>
              <a:rPr lang="en-US" dirty="0">
                <a:latin typeface="Arial" panose="020B0604020202020204" pitchFamily="34" charset="0"/>
                <a:cs typeface="Arial" panose="020B0604020202020204" pitchFamily="34" charset="0"/>
              </a:rPr>
              <a:t>PowerShell </a:t>
            </a:r>
            <a:r>
              <a:rPr lang="en-US" dirty="0"/>
              <a:t>command</a:t>
            </a:r>
          </a:p>
        </p:txBody>
      </p:sp>
    </p:spTree>
    <p:custDataLst>
      <p:tags r:id="rId1"/>
    </p:custDataLst>
    <p:extLst>
      <p:ext uri="{BB962C8B-B14F-4D97-AF65-F5344CB8AC3E}">
        <p14:creationId xmlns:p14="http://schemas.microsoft.com/office/powerpoint/2010/main" val="111082276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EFE10-34BD-4D27-A7AC-72AFDA55995E}"/>
              </a:ext>
            </a:extLst>
          </p:cNvPr>
          <p:cNvSpPr>
            <a:spLocks noGrp="1"/>
          </p:cNvSpPr>
          <p:nvPr>
            <p:ph type="title"/>
          </p:nvPr>
        </p:nvSpPr>
        <p:spPr/>
        <p:txBody>
          <a:bodyPr/>
          <a:lstStyle/>
          <a:p>
            <a:r>
              <a:rPr lang="en-US" dirty="0"/>
              <a:t>Network-Related Problems (14 of 14)</a:t>
            </a:r>
          </a:p>
        </p:txBody>
      </p:sp>
      <p:sp>
        <p:nvSpPr>
          <p:cNvPr id="5" name="Content Placeholder 4"/>
          <p:cNvSpPr>
            <a:spLocks noGrp="1"/>
          </p:cNvSpPr>
          <p:nvPr>
            <p:ph idx="1"/>
          </p:nvPr>
        </p:nvSpPr>
        <p:spPr/>
        <p:txBody>
          <a:bodyPr/>
          <a:lstStyle/>
          <a:p>
            <a:r>
              <a:rPr lang="en-US" dirty="0"/>
              <a:t>Network latency issues (continued)</a:t>
            </a:r>
          </a:p>
          <a:p>
            <a:r>
              <a:rPr lang="en-US" dirty="0"/>
              <a:t>Other network latency causes</a:t>
            </a:r>
          </a:p>
          <a:p>
            <a:pPr lvl="1"/>
            <a:r>
              <a:rPr lang="en-US" dirty="0"/>
              <a:t>Firewall devices restricting network throughput or malfunctioning network interface, switch, or router dropping IP packets</a:t>
            </a:r>
          </a:p>
          <a:p>
            <a:pPr lvl="2"/>
            <a:r>
              <a:rPr lang="en-US" dirty="0"/>
              <a:t>Reboot the affected device </a:t>
            </a:r>
          </a:p>
          <a:p>
            <a:pPr lvl="1"/>
            <a:r>
              <a:rPr lang="en-US" dirty="0"/>
              <a:t>Network latency affecting a single computer usually caused by an application on that computer</a:t>
            </a:r>
          </a:p>
          <a:p>
            <a:pPr lvl="2"/>
            <a:r>
              <a:rPr lang="en-US" dirty="0"/>
              <a:t>Use Resource Monitor to list the top processes accessing the network to help identify application causing the problem</a:t>
            </a:r>
          </a:p>
        </p:txBody>
      </p:sp>
    </p:spTree>
    <p:custDataLst>
      <p:tags r:id="rId1"/>
    </p:custDataLst>
    <p:extLst>
      <p:ext uri="{BB962C8B-B14F-4D97-AF65-F5344CB8AC3E}">
        <p14:creationId xmlns:p14="http://schemas.microsoft.com/office/powerpoint/2010/main" val="250177730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3D30D3-9EBC-4FB6-B508-306FA93C2E4F}"/>
              </a:ext>
            </a:extLst>
          </p:cNvPr>
          <p:cNvSpPr>
            <a:spLocks noGrp="1"/>
          </p:cNvSpPr>
          <p:nvPr>
            <p:ph type="title"/>
          </p:nvPr>
        </p:nvSpPr>
        <p:spPr/>
        <p:txBody>
          <a:bodyPr/>
          <a:lstStyle/>
          <a:p>
            <a:r>
              <a:rPr lang="en-US" dirty="0"/>
              <a:t>Summary</a:t>
            </a:r>
          </a:p>
        </p:txBody>
      </p:sp>
      <p:sp>
        <p:nvSpPr>
          <p:cNvPr id="3" name="Content Placeholder 2">
            <a:extLst>
              <a:ext uri="{FF2B5EF4-FFF2-40B4-BE49-F238E27FC236}">
                <a16:creationId xmlns:a16="http://schemas.microsoft.com/office/drawing/2014/main" id="{036D4A9A-B027-496B-856F-9DEACFA7D4AD}"/>
              </a:ext>
            </a:extLst>
          </p:cNvPr>
          <p:cNvSpPr>
            <a:spLocks noGrp="1"/>
          </p:cNvSpPr>
          <p:nvPr>
            <p:ph idx="1"/>
          </p:nvPr>
        </p:nvSpPr>
        <p:spPr>
          <a:xfrm>
            <a:off x="348255" y="1133220"/>
            <a:ext cx="11241915" cy="4351338"/>
          </a:xfrm>
        </p:spPr>
        <p:txBody>
          <a:bodyPr/>
          <a:lstStyle/>
          <a:p>
            <a:r>
              <a:rPr lang="en-US" dirty="0"/>
              <a:t>Monitor and perform maintenance to maintain system integrity</a:t>
            </a:r>
          </a:p>
          <a:p>
            <a:r>
              <a:rPr lang="en-US" dirty="0"/>
              <a:t>Task Manager analyzes system performance and stops rogue processes</a:t>
            </a:r>
          </a:p>
          <a:p>
            <a:r>
              <a:rPr lang="en-US" dirty="0"/>
              <a:t>Resource Monitor displays specific hardware resources used by processes</a:t>
            </a:r>
          </a:p>
          <a:p>
            <a:r>
              <a:rPr lang="en-US" dirty="0"/>
              <a:t>Configure data collector sets to collect and log data</a:t>
            </a:r>
          </a:p>
          <a:p>
            <a:r>
              <a:rPr lang="en-US" dirty="0"/>
              <a:t>Baselines document normal activity</a:t>
            </a:r>
          </a:p>
          <a:p>
            <a:r>
              <a:rPr lang="en-US" dirty="0"/>
              <a:t>Event logs store a detailed record of system and application notifications</a:t>
            </a:r>
          </a:p>
          <a:p>
            <a:pPr lvl="1"/>
            <a:r>
              <a:rPr lang="en-US" dirty="0"/>
              <a:t>Viewed using Event Viewer or Reliability Monitor</a:t>
            </a:r>
          </a:p>
          <a:p>
            <a:r>
              <a:rPr lang="en-US" dirty="0"/>
              <a:t>Different troubleshooting procedures are used to solve different problems</a:t>
            </a:r>
          </a:p>
        </p:txBody>
      </p:sp>
      <p:pic>
        <p:nvPicPr>
          <p:cNvPr id="4" name="Content Placeholder 14">
            <a:extLst>
              <a:ext uri="{FF2B5EF4-FFF2-40B4-BE49-F238E27FC236}">
                <a16:creationId xmlns:a16="http://schemas.microsoft.com/office/drawing/2014/main" id="{282D3309-6524-4B47-BD36-35F65CB85082}"/>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0167335" y="4962011"/>
            <a:ext cx="1547822" cy="1422744"/>
          </a:xfrm>
          <a:prstGeom prst="rect">
            <a:avLst/>
          </a:prstGeom>
        </p:spPr>
      </p:pic>
    </p:spTree>
    <p:custDataLst>
      <p:tags r:id="rId1"/>
    </p:custDataLst>
    <p:extLst>
      <p:ext uri="{BB962C8B-B14F-4D97-AF65-F5344CB8AC3E}">
        <p14:creationId xmlns:p14="http://schemas.microsoft.com/office/powerpoint/2010/main" val="29297390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EFE10-34BD-4D27-A7AC-72AFDA55995E}"/>
              </a:ext>
            </a:extLst>
          </p:cNvPr>
          <p:cNvSpPr>
            <a:spLocks noGrp="1"/>
          </p:cNvSpPr>
          <p:nvPr>
            <p:ph type="title"/>
          </p:nvPr>
        </p:nvSpPr>
        <p:spPr/>
        <p:txBody>
          <a:bodyPr/>
          <a:lstStyle/>
          <a:p>
            <a:r>
              <a:rPr lang="en-US" dirty="0"/>
              <a:t>Task Manager (2 of 12)</a:t>
            </a:r>
          </a:p>
        </p:txBody>
      </p:sp>
      <p:pic>
        <p:nvPicPr>
          <p:cNvPr id="15" name="Content Placeholder 14" descr="The Task Manager window that can be used to view processor performance. The performance tab is highlighted and C P U is selected. Hardware utilization information regarding the processor, including the number of processes, threads, and handles is displayed. In the screenshot, Task Manager shows C P U utilization in percentage."/>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673617" y="1690691"/>
            <a:ext cx="4848366" cy="4583499"/>
          </a:xfrm>
        </p:spPr>
      </p:pic>
    </p:spTree>
    <p:custDataLst>
      <p:tags r:id="rId1"/>
    </p:custDataLst>
    <p:extLst>
      <p:ext uri="{BB962C8B-B14F-4D97-AF65-F5344CB8AC3E}">
        <p14:creationId xmlns:p14="http://schemas.microsoft.com/office/powerpoint/2010/main" val="157500235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DESIGN_ID_FULL TEXT TEMPLATE MASTER" val="7pb33sBP"/>
  <p:tag name="ARTICULATE_DESIGN_ID_FULL TEXT TEMPLATE MASTER (CONT.)" val="V3Eg5WUK"/>
  <p:tag name="ARTICULATE_DESIGN_ID_OPTIMIZED TEMPLATE MASTER" val="rzwWCka7"/>
  <p:tag name="ARTICULATE_DESIGN_ID_OPTIMIZED TEMPLATE MASTER (CONT.)" val="klKJ3eZ5"/>
  <p:tag name="ARTICULATE_SLIDE_COUNT" val="32"/>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ptimized Template Master">
  <a:themeElements>
    <a:clrScheme name="Cengage">
      <a:dk1>
        <a:srgbClr val="53565A"/>
      </a:dk1>
      <a:lt1>
        <a:srgbClr val="FFFFFF"/>
      </a:lt1>
      <a:dk2>
        <a:srgbClr val="003865"/>
      </a:dk2>
      <a:lt2>
        <a:srgbClr val="E7E6E6"/>
      </a:lt2>
      <a:accent1>
        <a:srgbClr val="003865"/>
      </a:accent1>
      <a:accent2>
        <a:srgbClr val="0085CA"/>
      </a:accent2>
      <a:accent3>
        <a:srgbClr val="E0004D"/>
      </a:accent3>
      <a:accent4>
        <a:srgbClr val="FC4C02"/>
      </a:accent4>
      <a:accent5>
        <a:srgbClr val="F2A900"/>
      </a:accent5>
      <a:accent6>
        <a:srgbClr val="92278F"/>
      </a:accent6>
      <a:hlink>
        <a:srgbClr val="0563C1"/>
      </a:hlink>
      <a:folHlink>
        <a:srgbClr val="92278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ecture Slide Template_062119.pptx" id="{6B22C0EA-E87F-44CF-A46D-442A4B1C7725}" vid="{4750C866-A8C9-4719-BE6C-60F527581425}"/>
    </a:ext>
  </a:extLst>
</a:theme>
</file>

<file path=ppt/theme/theme2.xml><?xml version="1.0" encoding="utf-8"?>
<a:theme xmlns:a="http://schemas.openxmlformats.org/drawingml/2006/main" name="Optimized Template Master (cont.)">
  <a:themeElements>
    <a:clrScheme name="TSA">
      <a:dk1>
        <a:srgbClr val="53565A"/>
      </a:dk1>
      <a:lt1>
        <a:srgbClr val="FFFFFF"/>
      </a:lt1>
      <a:dk2>
        <a:srgbClr val="003865"/>
      </a:dk2>
      <a:lt2>
        <a:srgbClr val="E7E6E6"/>
      </a:lt2>
      <a:accent1>
        <a:srgbClr val="003865"/>
      </a:accent1>
      <a:accent2>
        <a:srgbClr val="A7A8AA"/>
      </a:accent2>
      <a:accent3>
        <a:srgbClr val="53565A"/>
      </a:accent3>
      <a:accent4>
        <a:srgbClr val="A6192E"/>
      </a:accent4>
      <a:accent5>
        <a:srgbClr val="006BA6"/>
      </a:accent5>
      <a:accent6>
        <a:srgbClr val="658D1B"/>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ecture Slide Template_062119.pptx" id="{6B22C0EA-E87F-44CF-A46D-442A4B1C7725}" vid="{CFA8FA2C-1F1B-46EC-B7B9-70B8E770E37C}"/>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Lecture Slide Template_062119</Template>
  <TotalTime>0</TotalTime>
  <Words>4028</Words>
  <Application>Microsoft Office PowerPoint</Application>
  <PresentationFormat>Widescreen</PresentationFormat>
  <Paragraphs>466</Paragraphs>
  <Slides>82</Slides>
  <Notes>2</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82</vt:i4>
      </vt:variant>
    </vt:vector>
  </HeadingPairs>
  <TitlesOfParts>
    <vt:vector size="88" baseType="lpstr">
      <vt:lpstr>Arial</vt:lpstr>
      <vt:lpstr>Calibri</vt:lpstr>
      <vt:lpstr>Courier New</vt:lpstr>
      <vt:lpstr>Wingdings</vt:lpstr>
      <vt:lpstr>Optimized Template Master</vt:lpstr>
      <vt:lpstr>Optimized Template Master (cont.)</vt:lpstr>
      <vt:lpstr>Monitoring and Troubleshooting Windows Server 2019</vt:lpstr>
      <vt:lpstr>Learning Objectives</vt:lpstr>
      <vt:lpstr>Monitoring and Troubleshooting Methodology (1 of 4)</vt:lpstr>
      <vt:lpstr>Monitoring and Troubleshooting Methodology (2 of 4)</vt:lpstr>
      <vt:lpstr>Monitoring and Troubleshooting Methodology (3 of 4)</vt:lpstr>
      <vt:lpstr>Monitoring and Troubleshooting Methodology (4 of 4)</vt:lpstr>
      <vt:lpstr>Monitoring and Troubleshooting Tools</vt:lpstr>
      <vt:lpstr>Task Manager (1 of 12)</vt:lpstr>
      <vt:lpstr>Task Manager (2 of 12)</vt:lpstr>
      <vt:lpstr>Task Manager (3 of 12)</vt:lpstr>
      <vt:lpstr>Task Manager (4 of 12)</vt:lpstr>
      <vt:lpstr>Task Manager (5 of 12)</vt:lpstr>
      <vt:lpstr>Task Manager (6 of 12)</vt:lpstr>
      <vt:lpstr>Task Manager (7 of 12)</vt:lpstr>
      <vt:lpstr>Task Manager (8 of 12)</vt:lpstr>
      <vt:lpstr>Task Manager (9 of 12)</vt:lpstr>
      <vt:lpstr>Task Manager (10 of 12)</vt:lpstr>
      <vt:lpstr>Task Manager (11 of 12)</vt:lpstr>
      <vt:lpstr>Task Manager (12 of 12)</vt:lpstr>
      <vt:lpstr>Resource Monitor (1 of 2)</vt:lpstr>
      <vt:lpstr>Resource Monitor (2 of 2)</vt:lpstr>
      <vt:lpstr>Performance Monitor (1 of 8)</vt:lpstr>
      <vt:lpstr>Performance Monitor (2 of 8)</vt:lpstr>
      <vt:lpstr>Performance Monitor (3 of 8)</vt:lpstr>
      <vt:lpstr>Performance Monitor (4 of 8)</vt:lpstr>
      <vt:lpstr>Performance Monitor (5 of 8)</vt:lpstr>
      <vt:lpstr>Performance Monitor (6 of 8)</vt:lpstr>
      <vt:lpstr>Performance Monitor (7 of 8)</vt:lpstr>
      <vt:lpstr>Performance Monitor (8 of 8)</vt:lpstr>
      <vt:lpstr>Data Collector Sets (1 of 17)</vt:lpstr>
      <vt:lpstr>Data Collector Sets (2 of 17)</vt:lpstr>
      <vt:lpstr>Data Collector Sets (3 of 17)</vt:lpstr>
      <vt:lpstr>Data Collector Sets (4 of 17)</vt:lpstr>
      <vt:lpstr>Data Collector Sets (5 of 17)</vt:lpstr>
      <vt:lpstr>Data Collector Sets (6 of 17)</vt:lpstr>
      <vt:lpstr>Data Collector Sets (7 of 17)</vt:lpstr>
      <vt:lpstr>Data Collector Sets (8 of 17)</vt:lpstr>
      <vt:lpstr>Data Collector Sets (9 of 17)</vt:lpstr>
      <vt:lpstr>Data Collector Sets (10 of 17)</vt:lpstr>
      <vt:lpstr>Data Collector Sets (11 of 17)</vt:lpstr>
      <vt:lpstr>Data Collector Sets (12 of 17)</vt:lpstr>
      <vt:lpstr>Data Collector Sets (13 of 17)</vt:lpstr>
      <vt:lpstr>Data Collector Sets (14 of 17)</vt:lpstr>
      <vt:lpstr>Data Collector Sets (15 of 17)</vt:lpstr>
      <vt:lpstr>Data Collector Sets (16 of 17)</vt:lpstr>
      <vt:lpstr>Data Collector Sets (17 of 17)</vt:lpstr>
      <vt:lpstr>Event Viewer (1 of 6)</vt:lpstr>
      <vt:lpstr>Event Viewer (2 of 6)</vt:lpstr>
      <vt:lpstr>Event Viewer (3 of 6)</vt:lpstr>
      <vt:lpstr>Event Viewer (4 of 6)</vt:lpstr>
      <vt:lpstr>Event Viewer (5 of 6)</vt:lpstr>
      <vt:lpstr>Event Viewer (6 of 6)</vt:lpstr>
      <vt:lpstr>Reliability Monitor (1 of 2)</vt:lpstr>
      <vt:lpstr>Reliability Monitor (2 of 2)</vt:lpstr>
      <vt:lpstr>Resolving Common System Problems</vt:lpstr>
      <vt:lpstr>Hardware-Related Problems (1 of 2)</vt:lpstr>
      <vt:lpstr>Hardware-Related Problems (2 of 2)</vt:lpstr>
      <vt:lpstr>Performance-Related Problems (1 of 3)</vt:lpstr>
      <vt:lpstr>Performance-Related Problems (2 of 3)</vt:lpstr>
      <vt:lpstr>Performance-Related Problems (3 of 3)</vt:lpstr>
      <vt:lpstr>Software-Related Problems</vt:lpstr>
      <vt:lpstr>Operating System-Related Problems (1 of 6)</vt:lpstr>
      <vt:lpstr>Operating System-Related Problems (2 of 6)</vt:lpstr>
      <vt:lpstr>Operating System-Related Problems (3 of 6)</vt:lpstr>
      <vt:lpstr>Operating System-Related Problems (4 of 6)</vt:lpstr>
      <vt:lpstr>Operating System-Related Problems (5 of 6)</vt:lpstr>
      <vt:lpstr>Operating System-Related Problems (6 of 6)</vt:lpstr>
      <vt:lpstr>Network-Related Problems (1 of 14)</vt:lpstr>
      <vt:lpstr>Network-Related Problems (2 of 14)</vt:lpstr>
      <vt:lpstr>Network-Related Problems (3 of 14)</vt:lpstr>
      <vt:lpstr>Network-Related Problems (4 of 14)</vt:lpstr>
      <vt:lpstr>Network-Related Problems (5 of 14)</vt:lpstr>
      <vt:lpstr>Network-Related Problems (6 of 14)</vt:lpstr>
      <vt:lpstr>Network-Related Problems (7 of 14)</vt:lpstr>
      <vt:lpstr>Network-Related Problems (8 of 14)</vt:lpstr>
      <vt:lpstr>Network-Related Problems (9 of 14)</vt:lpstr>
      <vt:lpstr>Network-Related Problems (10 of 14)</vt:lpstr>
      <vt:lpstr>Network-Related Problems (11 of 14)</vt:lpstr>
      <vt:lpstr>Network-Related Problems (12 of 14)</vt:lpstr>
      <vt:lpstr>Network-Related Problems (13 of 14)</vt:lpstr>
      <vt:lpstr>Network-Related Problems (14 of 14)</vt:lpstr>
      <vt:lpstr>Summary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2020-06-05T22:17:27Z</dcterms:created>
  <dcterms:modified xsi:type="dcterms:W3CDTF">2020-06-17T00:31:42Z</dcterms:modified>
</cp:coreProperties>
</file>